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704" r:id="rId5"/>
  </p:sldMasterIdLst>
  <p:notesMasterIdLst>
    <p:notesMasterId r:id="rId8"/>
  </p:notesMasterIdLst>
  <p:sldIdLst>
    <p:sldId id="260" r:id="rId6"/>
    <p:sldId id="261"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Brereton" initials="RB" lastIdx="1" clrIdx="0">
    <p:extLst>
      <p:ext uri="{19B8F6BF-5375-455C-9EA6-DF929625EA0E}">
        <p15:presenceInfo xmlns:p15="http://schemas.microsoft.com/office/powerpoint/2012/main" userId="Richard Brereton" providerId="None"/>
      </p:ext>
    </p:extLst>
  </p:cmAuthor>
  <p:cmAuthor id="2" name="Ruth Stanley" initials="RS" lastIdx="1" clrIdx="1">
    <p:extLst>
      <p:ext uri="{19B8F6BF-5375-455C-9EA6-DF929625EA0E}">
        <p15:presenceInfo xmlns:p15="http://schemas.microsoft.com/office/powerpoint/2012/main" userId="S::Ruth.Stanley@lifescientific.com::ec42adfa-72d4-4204-939a-53293f96091a" providerId="AD"/>
      </p:ext>
    </p:extLst>
  </p:cmAuthor>
  <p:cmAuthor id="3" name="Richard Brereton" initials="RB [2]" lastIdx="7" clrIdx="2">
    <p:extLst>
      <p:ext uri="{19B8F6BF-5375-455C-9EA6-DF929625EA0E}">
        <p15:presenceInfo xmlns:p15="http://schemas.microsoft.com/office/powerpoint/2012/main" userId="S::Richard.Brereton@lifescientific.com::05570896-2082-4634-9a59-3888595bd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21"/>
    <a:srgbClr val="606738"/>
    <a:srgbClr val="C2BA00"/>
    <a:srgbClr val="EF4C43"/>
    <a:srgbClr val="F2EFE5"/>
    <a:srgbClr val="27A7C4"/>
    <a:srgbClr val="8C5F84"/>
    <a:srgbClr val="5BB8B2"/>
    <a:srgbClr val="F1E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C6132-E762-425B-A8EE-B54FA922327F}" v="14" dt="2020-04-08T09:39:41.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4"/>
    <p:restoredTop sz="94694"/>
  </p:normalViewPr>
  <p:slideViewPr>
    <p:cSldViewPr snapToGrid="0" snapToObjects="1">
      <p:cViewPr>
        <p:scale>
          <a:sx n="70" d="100"/>
          <a:sy n="70" d="100"/>
        </p:scale>
        <p:origin x="21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Stanley" userId="ec42adfa-72d4-4204-939a-53293f96091a" providerId="ADAL" clId="{4CBC6132-E762-425B-A8EE-B54FA922327F}"/>
    <pc:docChg chg="custSel modSld">
      <pc:chgData name="Ruth Stanley" userId="ec42adfa-72d4-4204-939a-53293f96091a" providerId="ADAL" clId="{4CBC6132-E762-425B-A8EE-B54FA922327F}" dt="2020-04-13T10:15:22.171" v="348" actId="20577"/>
      <pc:docMkLst>
        <pc:docMk/>
      </pc:docMkLst>
      <pc:sldChg chg="modSp">
        <pc:chgData name="Ruth Stanley" userId="ec42adfa-72d4-4204-939a-53293f96091a" providerId="ADAL" clId="{4CBC6132-E762-425B-A8EE-B54FA922327F}" dt="2020-04-13T10:15:22.171" v="348" actId="20577"/>
        <pc:sldMkLst>
          <pc:docMk/>
          <pc:sldMk cId="3553778864" sldId="260"/>
        </pc:sldMkLst>
        <pc:spChg chg="mod">
          <ac:chgData name="Ruth Stanley" userId="ec42adfa-72d4-4204-939a-53293f96091a" providerId="ADAL" clId="{4CBC6132-E762-425B-A8EE-B54FA922327F}" dt="2020-04-13T10:15:22.171" v="348" actId="20577"/>
          <ac:spMkLst>
            <pc:docMk/>
            <pc:sldMk cId="3553778864" sldId="260"/>
            <ac:spMk id="11" creationId="{31C3909D-6379-4D22-A4C3-6A9FC4976A46}"/>
          </ac:spMkLst>
        </pc:spChg>
      </pc:sldChg>
    </pc:docChg>
  </pc:docChgLst>
  <pc:docChgLst>
    <pc:chgData name="Ruth Stanley" userId="ec42adfa-72d4-4204-939a-53293f96091a" providerId="ADAL" clId="{906C52A1-820E-45BB-9683-1C553A9F20D3}"/>
    <pc:docChg chg="custSel modSld">
      <pc:chgData name="Ruth Stanley" userId="ec42adfa-72d4-4204-939a-53293f96091a" providerId="ADAL" clId="{906C52A1-820E-45BB-9683-1C553A9F20D3}" dt="2020-04-08T10:09:51.310" v="4891" actId="20577"/>
      <pc:docMkLst>
        <pc:docMk/>
      </pc:docMkLst>
      <pc:sldChg chg="addSp delSp modSp">
        <pc:chgData name="Ruth Stanley" userId="ec42adfa-72d4-4204-939a-53293f96091a" providerId="ADAL" clId="{906C52A1-820E-45BB-9683-1C553A9F20D3}" dt="2020-04-08T10:06:01.984" v="4878" actId="20577"/>
        <pc:sldMkLst>
          <pc:docMk/>
          <pc:sldMk cId="3553778864" sldId="260"/>
        </pc:sldMkLst>
        <pc:spChg chg="mod">
          <ac:chgData name="Ruth Stanley" userId="ec42adfa-72d4-4204-939a-53293f96091a" providerId="ADAL" clId="{906C52A1-820E-45BB-9683-1C553A9F20D3}" dt="2020-04-07T12:49:03.237" v="1508" actId="114"/>
          <ac:spMkLst>
            <pc:docMk/>
            <pc:sldMk cId="3553778864" sldId="260"/>
            <ac:spMk id="5" creationId="{CA4D2BE2-87DE-471E-94C9-869CBB23B89C}"/>
          </ac:spMkLst>
        </pc:spChg>
        <pc:spChg chg="mod">
          <ac:chgData name="Ruth Stanley" userId="ec42adfa-72d4-4204-939a-53293f96091a" providerId="ADAL" clId="{906C52A1-820E-45BB-9683-1C553A9F20D3}" dt="2020-04-08T10:06:01.984" v="4878" actId="20577"/>
          <ac:spMkLst>
            <pc:docMk/>
            <pc:sldMk cId="3553778864" sldId="260"/>
            <ac:spMk id="11" creationId="{31C3909D-6379-4D22-A4C3-6A9FC4976A46}"/>
          </ac:spMkLst>
        </pc:spChg>
        <pc:picChg chg="del">
          <ac:chgData name="Ruth Stanley" userId="ec42adfa-72d4-4204-939a-53293f96091a" providerId="ADAL" clId="{906C52A1-820E-45BB-9683-1C553A9F20D3}" dt="2020-04-07T12:03:49.120" v="1123" actId="478"/>
          <ac:picMkLst>
            <pc:docMk/>
            <pc:sldMk cId="3553778864" sldId="260"/>
            <ac:picMk id="6" creationId="{06F6211B-8896-4DD0-9BC1-B341E278893E}"/>
          </ac:picMkLst>
        </pc:picChg>
        <pc:picChg chg="add mod">
          <ac:chgData name="Ruth Stanley" userId="ec42adfa-72d4-4204-939a-53293f96091a" providerId="ADAL" clId="{906C52A1-820E-45BB-9683-1C553A9F20D3}" dt="2020-04-07T12:02:22.428" v="1064" actId="1076"/>
          <ac:picMkLst>
            <pc:docMk/>
            <pc:sldMk cId="3553778864" sldId="260"/>
            <ac:picMk id="7" creationId="{9C836595-C029-4AFF-808D-BCCF390FF0BE}"/>
          </ac:picMkLst>
        </pc:picChg>
        <pc:picChg chg="del">
          <ac:chgData name="Ruth Stanley" userId="ec42adfa-72d4-4204-939a-53293f96091a" providerId="ADAL" clId="{906C52A1-820E-45BB-9683-1C553A9F20D3}" dt="2020-04-07T11:46:37.501" v="205" actId="478"/>
          <ac:picMkLst>
            <pc:docMk/>
            <pc:sldMk cId="3553778864" sldId="260"/>
            <ac:picMk id="8" creationId="{323AC946-B83C-49C8-82FE-79D759AA1012}"/>
          </ac:picMkLst>
        </pc:picChg>
        <pc:picChg chg="add mod">
          <ac:chgData name="Ruth Stanley" userId="ec42adfa-72d4-4204-939a-53293f96091a" providerId="ADAL" clId="{906C52A1-820E-45BB-9683-1C553A9F20D3}" dt="2020-04-07T12:04:50.707" v="1127" actId="1076"/>
          <ac:picMkLst>
            <pc:docMk/>
            <pc:sldMk cId="3553778864" sldId="260"/>
            <ac:picMk id="1026" creationId="{8C9148BA-07BA-4CC7-B0C0-B36DD876AF9E}"/>
          </ac:picMkLst>
        </pc:picChg>
      </pc:sldChg>
      <pc:sldChg chg="addSp delSp modSp">
        <pc:chgData name="Ruth Stanley" userId="ec42adfa-72d4-4204-939a-53293f96091a" providerId="ADAL" clId="{906C52A1-820E-45BB-9683-1C553A9F20D3}" dt="2020-04-08T10:09:51.310" v="4891" actId="20577"/>
        <pc:sldMkLst>
          <pc:docMk/>
          <pc:sldMk cId="2600692827" sldId="261"/>
        </pc:sldMkLst>
        <pc:spChg chg="mod">
          <ac:chgData name="Ruth Stanley" userId="ec42adfa-72d4-4204-939a-53293f96091a" providerId="ADAL" clId="{906C52A1-820E-45BB-9683-1C553A9F20D3}" dt="2020-04-07T13:57:26.597" v="3478" actId="1076"/>
          <ac:spMkLst>
            <pc:docMk/>
            <pc:sldMk cId="2600692827" sldId="261"/>
            <ac:spMk id="3" creationId="{D06B622C-E063-F04D-AB26-21A91FF57BA6}"/>
          </ac:spMkLst>
        </pc:spChg>
        <pc:spChg chg="mod">
          <ac:chgData name="Ruth Stanley" userId="ec42adfa-72d4-4204-939a-53293f96091a" providerId="ADAL" clId="{906C52A1-820E-45BB-9683-1C553A9F20D3}" dt="2020-04-07T13:48:50.255" v="3170" actId="20577"/>
          <ac:spMkLst>
            <pc:docMk/>
            <pc:sldMk cId="2600692827" sldId="261"/>
            <ac:spMk id="6" creationId="{6DD365A3-DC8C-CA47-8F37-CAE24C86E737}"/>
          </ac:spMkLst>
        </pc:spChg>
        <pc:spChg chg="mod">
          <ac:chgData name="Ruth Stanley" userId="ec42adfa-72d4-4204-939a-53293f96091a" providerId="ADAL" clId="{906C52A1-820E-45BB-9683-1C553A9F20D3}" dt="2020-04-07T13:48:33.654" v="3167" actId="1076"/>
          <ac:spMkLst>
            <pc:docMk/>
            <pc:sldMk cId="2600692827" sldId="261"/>
            <ac:spMk id="8" creationId="{9ABD67E8-3F0F-4A49-8068-248F1BD27DA2}"/>
          </ac:spMkLst>
        </pc:spChg>
        <pc:spChg chg="mod">
          <ac:chgData name="Ruth Stanley" userId="ec42adfa-72d4-4204-939a-53293f96091a" providerId="ADAL" clId="{906C52A1-820E-45BB-9683-1C553A9F20D3}" dt="2020-04-07T13:49:18.892" v="3175" actId="6549"/>
          <ac:spMkLst>
            <pc:docMk/>
            <pc:sldMk cId="2600692827" sldId="261"/>
            <ac:spMk id="9" creationId="{1817E5E5-169B-794C-BF6A-D859C46F1362}"/>
          </ac:spMkLst>
        </pc:spChg>
        <pc:spChg chg="add mod">
          <ac:chgData name="Ruth Stanley" userId="ec42adfa-72d4-4204-939a-53293f96091a" providerId="ADAL" clId="{906C52A1-820E-45BB-9683-1C553A9F20D3}" dt="2020-04-07T13:47:51.455" v="3165" actId="1076"/>
          <ac:spMkLst>
            <pc:docMk/>
            <pc:sldMk cId="2600692827" sldId="261"/>
            <ac:spMk id="13" creationId="{E74FE60B-31E2-41FB-8C59-6107E53B15DB}"/>
          </ac:spMkLst>
        </pc:spChg>
        <pc:spChg chg="mod">
          <ac:chgData name="Ruth Stanley" userId="ec42adfa-72d4-4204-939a-53293f96091a" providerId="ADAL" clId="{906C52A1-820E-45BB-9683-1C553A9F20D3}" dt="2020-04-08T10:09:51.310" v="4891" actId="20577"/>
          <ac:spMkLst>
            <pc:docMk/>
            <pc:sldMk cId="2600692827" sldId="261"/>
            <ac:spMk id="18" creationId="{F7120168-BF04-498D-903C-2893DC88273C}"/>
          </ac:spMkLst>
        </pc:spChg>
        <pc:spChg chg="mod">
          <ac:chgData name="Ruth Stanley" userId="ec42adfa-72d4-4204-939a-53293f96091a" providerId="ADAL" clId="{906C52A1-820E-45BB-9683-1C553A9F20D3}" dt="2020-04-08T10:04:39.680" v="4859" actId="1076"/>
          <ac:spMkLst>
            <pc:docMk/>
            <pc:sldMk cId="2600692827" sldId="261"/>
            <ac:spMk id="20" creationId="{F277DE2F-B589-44C2-971D-5AE36E317DF7}"/>
          </ac:spMkLst>
        </pc:spChg>
        <pc:picChg chg="del">
          <ac:chgData name="Ruth Stanley" userId="ec42adfa-72d4-4204-939a-53293f96091a" providerId="ADAL" clId="{906C52A1-820E-45BB-9683-1C553A9F20D3}" dt="2020-04-07T12:52:56.340" v="1740" actId="478"/>
          <ac:picMkLst>
            <pc:docMk/>
            <pc:sldMk cId="2600692827" sldId="261"/>
            <ac:picMk id="7" creationId="{771A5ED4-66DA-4EEA-80DA-B01B9A2B1756}"/>
          </ac:picMkLst>
        </pc:picChg>
        <pc:picChg chg="add mod">
          <ac:chgData name="Ruth Stanley" userId="ec42adfa-72d4-4204-939a-53293f96091a" providerId="ADAL" clId="{906C52A1-820E-45BB-9683-1C553A9F20D3}" dt="2020-04-07T13:49:06.309" v="3172" actId="1076"/>
          <ac:picMkLst>
            <pc:docMk/>
            <pc:sldMk cId="2600692827" sldId="261"/>
            <ac:picMk id="11" creationId="{D95F0ABB-5022-4B43-8E5B-F3CB8DD0B7E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70CEA-DB3C-C045-8D0B-508452218276}" type="datetimeFigureOut">
              <a:rPr lang="en-US" smtClean="0"/>
              <a:t>4/13/2020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3C62F-25AD-D94B-9560-76DC41C18F89}" type="slidenum">
              <a:rPr lang="en-US" smtClean="0"/>
              <a:t>‹#›</a:t>
            </a:fld>
            <a:endParaRPr lang="en-US"/>
          </a:p>
        </p:txBody>
      </p:sp>
    </p:spTree>
    <p:extLst>
      <p:ext uri="{BB962C8B-B14F-4D97-AF65-F5344CB8AC3E}">
        <p14:creationId xmlns:p14="http://schemas.microsoft.com/office/powerpoint/2010/main" val="100289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F39968B-1194-C84C-BF3A-E51443210C8F}"/>
              </a:ext>
            </a:extLst>
          </p:cNvPr>
          <p:cNvSpPr>
            <a:spLocks noGrp="1"/>
          </p:cNvSpPr>
          <p:nvPr>
            <p:ph type="pic" sz="quarter" idx="10"/>
          </p:nvPr>
        </p:nvSpPr>
        <p:spPr>
          <a:xfrm>
            <a:off x="419100" y="1892300"/>
            <a:ext cx="2938463" cy="3060700"/>
          </a:xfrm>
          <a:prstGeom prst="rect">
            <a:avLst/>
          </a:prstGeom>
        </p:spPr>
        <p:txBody>
          <a:bodyPr/>
          <a:lstStyle/>
          <a:p>
            <a:endParaRPr lang="en-US" dirty="0"/>
          </a:p>
        </p:txBody>
      </p:sp>
      <p:sp>
        <p:nvSpPr>
          <p:cNvPr id="6" name="Text Placeholder 5">
            <a:extLst>
              <a:ext uri="{FF2B5EF4-FFF2-40B4-BE49-F238E27FC236}">
                <a16:creationId xmlns:a16="http://schemas.microsoft.com/office/drawing/2014/main" id="{3B54B413-2CBB-5A45-9D82-515A3E3C6CFC}"/>
              </a:ext>
            </a:extLst>
          </p:cNvPr>
          <p:cNvSpPr>
            <a:spLocks noGrp="1"/>
          </p:cNvSpPr>
          <p:nvPr>
            <p:ph type="body" sz="quarter" idx="11" hasCustomPrompt="1"/>
          </p:nvPr>
        </p:nvSpPr>
        <p:spPr>
          <a:xfrm>
            <a:off x="3505200" y="1892300"/>
            <a:ext cx="2997200" cy="317500"/>
          </a:xfrm>
          <a:prstGeom prst="rect">
            <a:avLst/>
          </a:prstGeom>
        </p:spPr>
        <p:txBody>
          <a:bodyPr/>
          <a:lstStyle>
            <a:lvl1pPr marL="0" indent="0" algn="ctr">
              <a:buNone/>
              <a:defRPr sz="1800"/>
            </a:lvl1pPr>
          </a:lstStyle>
          <a:p>
            <a:pPr lvl="0"/>
            <a:r>
              <a:rPr lang="en-US" dirty="0"/>
              <a:t>Headline to go here</a:t>
            </a:r>
          </a:p>
        </p:txBody>
      </p:sp>
      <p:sp>
        <p:nvSpPr>
          <p:cNvPr id="9" name="Text Placeholder 8">
            <a:extLst>
              <a:ext uri="{FF2B5EF4-FFF2-40B4-BE49-F238E27FC236}">
                <a16:creationId xmlns:a16="http://schemas.microsoft.com/office/drawing/2014/main" id="{4CFEE353-3E03-0E43-B3B6-C487CD1E048F}"/>
              </a:ext>
            </a:extLst>
          </p:cNvPr>
          <p:cNvSpPr>
            <a:spLocks noGrp="1"/>
          </p:cNvSpPr>
          <p:nvPr>
            <p:ph type="body" sz="quarter" idx="12"/>
          </p:nvPr>
        </p:nvSpPr>
        <p:spPr>
          <a:xfrm>
            <a:off x="3517900" y="2298700"/>
            <a:ext cx="2984500" cy="2654300"/>
          </a:xfrm>
          <a:prstGeom prst="rect">
            <a:avLst/>
          </a:prstGeom>
        </p:spPr>
        <p:txBody>
          <a:bodyPr numCol="1" spcCol="180000"/>
          <a:lstStyle>
            <a:lvl1pPr marL="0" indent="0">
              <a:lnSpc>
                <a:spcPct val="100000"/>
              </a:lnSpc>
              <a:buNone/>
              <a:defRPr sz="900">
                <a:solidFill>
                  <a:srgbClr val="212121"/>
                </a:solidFill>
              </a:defRPr>
            </a:lvl1pPr>
          </a:lstStyle>
          <a:p>
            <a:pPr lvl="0"/>
            <a:r>
              <a:rPr lang="en-US" dirty="0"/>
              <a:t>Click to edit Master text</a:t>
            </a:r>
          </a:p>
        </p:txBody>
      </p:sp>
      <p:sp>
        <p:nvSpPr>
          <p:cNvPr id="10" name="TextBox 9">
            <a:extLst>
              <a:ext uri="{FF2B5EF4-FFF2-40B4-BE49-F238E27FC236}">
                <a16:creationId xmlns:a16="http://schemas.microsoft.com/office/drawing/2014/main" id="{36FE1462-23EC-6847-BD17-2F6C26B8EAD7}"/>
              </a:ext>
            </a:extLst>
          </p:cNvPr>
          <p:cNvSpPr txBox="1"/>
          <p:nvPr userDrawn="1"/>
        </p:nvSpPr>
        <p:spPr>
          <a:xfrm>
            <a:off x="685800" y="1371600"/>
            <a:ext cx="0" cy="0"/>
          </a:xfrm>
          <a:prstGeom prst="rect">
            <a:avLst/>
          </a:prstGeom>
        </p:spPr>
        <p:txBody>
          <a:bodyPr vert="horz" wrap="none" lIns="91440" tIns="45720" rIns="91440" bIns="45720" rtlCol="0" anchor="ctr">
            <a:noAutofit/>
          </a:bodyPr>
          <a:lstStyle/>
          <a:p>
            <a:pPr algn="ctr"/>
            <a:endParaRPr lang="en-US" sz="3000" spc="300" dirty="0">
              <a:solidFill>
                <a:srgbClr val="F1EEE5"/>
              </a:solidFill>
            </a:endParaRPr>
          </a:p>
        </p:txBody>
      </p:sp>
      <p:sp>
        <p:nvSpPr>
          <p:cNvPr id="15" name="Picture Placeholder 3">
            <a:extLst>
              <a:ext uri="{FF2B5EF4-FFF2-40B4-BE49-F238E27FC236}">
                <a16:creationId xmlns:a16="http://schemas.microsoft.com/office/drawing/2014/main" id="{4C36AE42-3840-4446-8A3E-EE309D2F5CAB}"/>
              </a:ext>
            </a:extLst>
          </p:cNvPr>
          <p:cNvSpPr>
            <a:spLocks noGrp="1"/>
          </p:cNvSpPr>
          <p:nvPr>
            <p:ph type="pic" sz="quarter" idx="13"/>
          </p:nvPr>
        </p:nvSpPr>
        <p:spPr>
          <a:xfrm>
            <a:off x="3500438" y="5270500"/>
            <a:ext cx="3014662" cy="1663700"/>
          </a:xfrm>
          <a:prstGeom prst="rect">
            <a:avLst/>
          </a:prstGeom>
        </p:spPr>
        <p:txBody>
          <a:bodyPr/>
          <a:lstStyle/>
          <a:p>
            <a:endParaRPr lang="en-US" dirty="0"/>
          </a:p>
        </p:txBody>
      </p:sp>
      <p:sp>
        <p:nvSpPr>
          <p:cNvPr id="16" name="Text Placeholder 5">
            <a:extLst>
              <a:ext uri="{FF2B5EF4-FFF2-40B4-BE49-F238E27FC236}">
                <a16:creationId xmlns:a16="http://schemas.microsoft.com/office/drawing/2014/main" id="{6C4FD2CA-C1AD-8E41-B5E0-0A498DE414B5}"/>
              </a:ext>
            </a:extLst>
          </p:cNvPr>
          <p:cNvSpPr>
            <a:spLocks noGrp="1"/>
          </p:cNvSpPr>
          <p:nvPr>
            <p:ph type="body" sz="quarter" idx="14" hasCustomPrompt="1"/>
          </p:nvPr>
        </p:nvSpPr>
        <p:spPr>
          <a:xfrm>
            <a:off x="419100" y="5118100"/>
            <a:ext cx="2938463" cy="482600"/>
          </a:xfrm>
          <a:prstGeom prst="rect">
            <a:avLst/>
          </a:prstGeom>
        </p:spPr>
        <p:txBody>
          <a:bodyPr/>
          <a:lstStyle>
            <a:lvl1pPr marL="0" indent="0" algn="ctr">
              <a:buNone/>
              <a:defRPr sz="1800"/>
            </a:lvl1pPr>
          </a:lstStyle>
          <a:p>
            <a:pPr lvl="0"/>
            <a:r>
              <a:rPr lang="en-US" dirty="0"/>
              <a:t>Headline to go here</a:t>
            </a:r>
          </a:p>
        </p:txBody>
      </p:sp>
      <p:sp>
        <p:nvSpPr>
          <p:cNvPr id="17" name="Text Placeholder 8">
            <a:extLst>
              <a:ext uri="{FF2B5EF4-FFF2-40B4-BE49-F238E27FC236}">
                <a16:creationId xmlns:a16="http://schemas.microsoft.com/office/drawing/2014/main" id="{E23AD967-29CF-CE4A-B8B5-C98B5C398DA5}"/>
              </a:ext>
            </a:extLst>
          </p:cNvPr>
          <p:cNvSpPr>
            <a:spLocks noGrp="1"/>
          </p:cNvSpPr>
          <p:nvPr>
            <p:ph type="body" sz="quarter" idx="15"/>
          </p:nvPr>
        </p:nvSpPr>
        <p:spPr>
          <a:xfrm>
            <a:off x="431801" y="5715000"/>
            <a:ext cx="2925762" cy="3775074"/>
          </a:xfrm>
          <a:prstGeom prst="rect">
            <a:avLst/>
          </a:prstGeom>
        </p:spPr>
        <p:txBody>
          <a:bodyPr numCol="1" spcCol="180000"/>
          <a:lstStyle>
            <a:lvl1pPr marL="0" indent="0">
              <a:buNone/>
              <a:defRPr sz="900">
                <a:solidFill>
                  <a:srgbClr val="212121"/>
                </a:solidFill>
              </a:defRPr>
            </a:lvl1pPr>
          </a:lstStyle>
          <a:p>
            <a:pPr lvl="0"/>
            <a:r>
              <a:rPr lang="en-US" dirty="0"/>
              <a:t>Click to edit Master text</a:t>
            </a:r>
          </a:p>
        </p:txBody>
      </p:sp>
      <p:sp>
        <p:nvSpPr>
          <p:cNvPr id="18" name="Picture Placeholder 3">
            <a:extLst>
              <a:ext uri="{FF2B5EF4-FFF2-40B4-BE49-F238E27FC236}">
                <a16:creationId xmlns:a16="http://schemas.microsoft.com/office/drawing/2014/main" id="{D3F4DD13-8BD7-D64C-B1AE-2F90C8190F87}"/>
              </a:ext>
            </a:extLst>
          </p:cNvPr>
          <p:cNvSpPr>
            <a:spLocks noGrp="1"/>
          </p:cNvSpPr>
          <p:nvPr>
            <p:ph type="pic" sz="quarter" idx="16"/>
          </p:nvPr>
        </p:nvSpPr>
        <p:spPr>
          <a:xfrm>
            <a:off x="3500438" y="7061199"/>
            <a:ext cx="3014662" cy="2428875"/>
          </a:xfrm>
          <a:prstGeom prst="rect">
            <a:avLst/>
          </a:prstGeom>
        </p:spPr>
        <p:txBody>
          <a:bodyPr/>
          <a:lstStyle/>
          <a:p>
            <a:endParaRPr lang="en-US" dirty="0"/>
          </a:p>
        </p:txBody>
      </p:sp>
      <p:sp>
        <p:nvSpPr>
          <p:cNvPr id="3" name="Text Placeholder 2">
            <a:extLst>
              <a:ext uri="{FF2B5EF4-FFF2-40B4-BE49-F238E27FC236}">
                <a16:creationId xmlns:a16="http://schemas.microsoft.com/office/drawing/2014/main" id="{45B528F9-CF78-5F47-A663-17DF471C79CE}"/>
              </a:ext>
            </a:extLst>
          </p:cNvPr>
          <p:cNvSpPr>
            <a:spLocks noGrp="1"/>
          </p:cNvSpPr>
          <p:nvPr>
            <p:ph type="body" sz="quarter" idx="17"/>
          </p:nvPr>
        </p:nvSpPr>
        <p:spPr>
          <a:xfrm>
            <a:off x="3500438" y="1370786"/>
            <a:ext cx="3014662" cy="420728"/>
          </a:xfrm>
          <a:prstGeom prst="rect">
            <a:avLst/>
          </a:prstGeom>
        </p:spPr>
        <p:txBody>
          <a:bodyPr/>
          <a:lstStyle>
            <a:lvl1pPr marL="0" indent="0" algn="r">
              <a:buNone/>
              <a:defRPr sz="1200" spc="300"/>
            </a:lvl1pPr>
          </a:lstStyle>
          <a:p>
            <a:pPr lvl="0"/>
            <a:endParaRPr lang="en-US" dirty="0"/>
          </a:p>
        </p:txBody>
      </p:sp>
    </p:spTree>
    <p:extLst>
      <p:ext uri="{BB962C8B-B14F-4D97-AF65-F5344CB8AC3E}">
        <p14:creationId xmlns:p14="http://schemas.microsoft.com/office/powerpoint/2010/main" val="161100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F39968B-1194-C84C-BF3A-E51443210C8F}"/>
              </a:ext>
            </a:extLst>
          </p:cNvPr>
          <p:cNvSpPr>
            <a:spLocks noGrp="1"/>
          </p:cNvSpPr>
          <p:nvPr>
            <p:ph type="pic" sz="quarter" idx="10"/>
          </p:nvPr>
        </p:nvSpPr>
        <p:spPr>
          <a:xfrm>
            <a:off x="3429000" y="1054100"/>
            <a:ext cx="3009900" cy="3111500"/>
          </a:xfrm>
          <a:prstGeom prst="rect">
            <a:avLst/>
          </a:prstGeom>
        </p:spPr>
        <p:txBody>
          <a:bodyPr/>
          <a:lstStyle/>
          <a:p>
            <a:endParaRPr lang="en-US" dirty="0"/>
          </a:p>
        </p:txBody>
      </p:sp>
      <p:sp>
        <p:nvSpPr>
          <p:cNvPr id="10" name="TextBox 9">
            <a:extLst>
              <a:ext uri="{FF2B5EF4-FFF2-40B4-BE49-F238E27FC236}">
                <a16:creationId xmlns:a16="http://schemas.microsoft.com/office/drawing/2014/main" id="{36FE1462-23EC-6847-BD17-2F6C26B8EAD7}"/>
              </a:ext>
            </a:extLst>
          </p:cNvPr>
          <p:cNvSpPr txBox="1"/>
          <p:nvPr userDrawn="1"/>
        </p:nvSpPr>
        <p:spPr>
          <a:xfrm>
            <a:off x="685800" y="1371600"/>
            <a:ext cx="0" cy="0"/>
          </a:xfrm>
          <a:prstGeom prst="rect">
            <a:avLst/>
          </a:prstGeom>
        </p:spPr>
        <p:txBody>
          <a:bodyPr vert="horz" wrap="none" lIns="91440" tIns="45720" rIns="91440" bIns="45720" rtlCol="0" anchor="ctr">
            <a:noAutofit/>
          </a:bodyPr>
          <a:lstStyle/>
          <a:p>
            <a:pPr algn="ctr"/>
            <a:endParaRPr lang="en-US" sz="3000" spc="300" dirty="0">
              <a:solidFill>
                <a:srgbClr val="F1EEE5"/>
              </a:solidFill>
            </a:endParaRPr>
          </a:p>
        </p:txBody>
      </p:sp>
      <p:sp>
        <p:nvSpPr>
          <p:cNvPr id="7" name="Text Placeholder 5">
            <a:extLst>
              <a:ext uri="{FF2B5EF4-FFF2-40B4-BE49-F238E27FC236}">
                <a16:creationId xmlns:a16="http://schemas.microsoft.com/office/drawing/2014/main" id="{0C5F14FE-576D-4648-A00F-E6620FAE0EF8}"/>
              </a:ext>
            </a:extLst>
          </p:cNvPr>
          <p:cNvSpPr>
            <a:spLocks noGrp="1"/>
          </p:cNvSpPr>
          <p:nvPr>
            <p:ph type="body" sz="quarter" idx="13" hasCustomPrompt="1"/>
          </p:nvPr>
        </p:nvSpPr>
        <p:spPr>
          <a:xfrm>
            <a:off x="419100" y="381000"/>
            <a:ext cx="6096000" cy="546100"/>
          </a:xfrm>
          <a:prstGeom prst="rect">
            <a:avLst/>
          </a:prstGeom>
        </p:spPr>
        <p:txBody>
          <a:bodyPr/>
          <a:lstStyle>
            <a:lvl1pPr marL="0" indent="0" algn="ctr">
              <a:buNone/>
              <a:defRPr sz="2000"/>
            </a:lvl1pPr>
          </a:lstStyle>
          <a:p>
            <a:pPr lvl="0"/>
            <a:r>
              <a:rPr lang="en-US" dirty="0"/>
              <a:t>Headline to go here</a:t>
            </a:r>
          </a:p>
        </p:txBody>
      </p:sp>
      <p:sp>
        <p:nvSpPr>
          <p:cNvPr id="11" name="Text Placeholder 8">
            <a:extLst>
              <a:ext uri="{FF2B5EF4-FFF2-40B4-BE49-F238E27FC236}">
                <a16:creationId xmlns:a16="http://schemas.microsoft.com/office/drawing/2014/main" id="{8FA8642B-8F09-C54D-A57C-8666CC97F793}"/>
              </a:ext>
            </a:extLst>
          </p:cNvPr>
          <p:cNvSpPr>
            <a:spLocks noGrp="1"/>
          </p:cNvSpPr>
          <p:nvPr>
            <p:ph type="body" sz="quarter" idx="14"/>
          </p:nvPr>
        </p:nvSpPr>
        <p:spPr>
          <a:xfrm>
            <a:off x="419100" y="1054100"/>
            <a:ext cx="2895600" cy="3136900"/>
          </a:xfrm>
          <a:prstGeom prst="rect">
            <a:avLst/>
          </a:prstGeom>
        </p:spPr>
        <p:txBody>
          <a:bodyPr numCol="1" spcCol="180000"/>
          <a:lstStyle>
            <a:lvl1pPr marL="0" indent="0">
              <a:buNone/>
              <a:defRPr sz="1000">
                <a:solidFill>
                  <a:srgbClr val="212121"/>
                </a:solidFill>
              </a:defRPr>
            </a:lvl1pPr>
          </a:lstStyle>
          <a:p>
            <a:pPr lvl="0"/>
            <a:r>
              <a:rPr lang="en-US" dirty="0"/>
              <a:t>Click to edit Master text</a:t>
            </a:r>
          </a:p>
        </p:txBody>
      </p:sp>
      <p:sp>
        <p:nvSpPr>
          <p:cNvPr id="12" name="Text Placeholder 5">
            <a:extLst>
              <a:ext uri="{FF2B5EF4-FFF2-40B4-BE49-F238E27FC236}">
                <a16:creationId xmlns:a16="http://schemas.microsoft.com/office/drawing/2014/main" id="{E35213F2-2AF4-7548-90AD-990B1674E81F}"/>
              </a:ext>
            </a:extLst>
          </p:cNvPr>
          <p:cNvSpPr>
            <a:spLocks noGrp="1"/>
          </p:cNvSpPr>
          <p:nvPr>
            <p:ph type="body" sz="quarter" idx="15" hasCustomPrompt="1"/>
          </p:nvPr>
        </p:nvSpPr>
        <p:spPr>
          <a:xfrm>
            <a:off x="419100" y="4406900"/>
            <a:ext cx="3009900" cy="546100"/>
          </a:xfrm>
          <a:prstGeom prst="rect">
            <a:avLst/>
          </a:prstGeom>
        </p:spPr>
        <p:txBody>
          <a:bodyPr/>
          <a:lstStyle>
            <a:lvl1pPr marL="0" indent="0" algn="ctr">
              <a:buNone/>
              <a:defRPr sz="2000"/>
            </a:lvl1pPr>
          </a:lstStyle>
          <a:p>
            <a:pPr lvl="0"/>
            <a:r>
              <a:rPr lang="en-US" dirty="0"/>
              <a:t>Headline to go here</a:t>
            </a:r>
          </a:p>
        </p:txBody>
      </p:sp>
      <p:sp>
        <p:nvSpPr>
          <p:cNvPr id="13" name="Text Placeholder 8">
            <a:extLst>
              <a:ext uri="{FF2B5EF4-FFF2-40B4-BE49-F238E27FC236}">
                <a16:creationId xmlns:a16="http://schemas.microsoft.com/office/drawing/2014/main" id="{575F55E4-3210-8546-A04F-F11DFE81D404}"/>
              </a:ext>
            </a:extLst>
          </p:cNvPr>
          <p:cNvSpPr>
            <a:spLocks noGrp="1"/>
          </p:cNvSpPr>
          <p:nvPr>
            <p:ph type="body" sz="quarter" idx="16"/>
          </p:nvPr>
        </p:nvSpPr>
        <p:spPr>
          <a:xfrm>
            <a:off x="419100" y="5054600"/>
            <a:ext cx="3009900" cy="3136900"/>
          </a:xfrm>
          <a:prstGeom prst="rect">
            <a:avLst/>
          </a:prstGeom>
        </p:spPr>
        <p:txBody>
          <a:bodyPr numCol="1" spcCol="180000"/>
          <a:lstStyle>
            <a:lvl1pPr marL="0" indent="0">
              <a:buNone/>
              <a:defRPr sz="1000">
                <a:solidFill>
                  <a:srgbClr val="212121"/>
                </a:solidFill>
              </a:defRPr>
            </a:lvl1pPr>
          </a:lstStyle>
          <a:p>
            <a:pPr lvl="0"/>
            <a:r>
              <a:rPr lang="en-US" dirty="0"/>
              <a:t>Click to edit Master text</a:t>
            </a:r>
          </a:p>
        </p:txBody>
      </p:sp>
    </p:spTree>
    <p:extLst>
      <p:ext uri="{BB962C8B-B14F-4D97-AF65-F5344CB8AC3E}">
        <p14:creationId xmlns:p14="http://schemas.microsoft.com/office/powerpoint/2010/main" val="3111803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FE5"/>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C558F0C-9DEB-AF42-A1EE-A6B23F16D09E}"/>
              </a:ext>
            </a:extLst>
          </p:cNvPr>
          <p:cNvPicPr>
            <a:picLocks noChangeAspect="1"/>
          </p:cNvPicPr>
          <p:nvPr userDrawn="1"/>
        </p:nvPicPr>
        <p:blipFill>
          <a:blip r:embed="rId3"/>
          <a:stretch>
            <a:fillRect/>
          </a:stretch>
        </p:blipFill>
        <p:spPr>
          <a:xfrm>
            <a:off x="0" y="-26477"/>
            <a:ext cx="6858000" cy="88053"/>
          </a:xfrm>
          <a:prstGeom prst="rect">
            <a:avLst/>
          </a:prstGeom>
        </p:spPr>
      </p:pic>
      <p:pic>
        <p:nvPicPr>
          <p:cNvPr id="58" name="Picture 57">
            <a:extLst>
              <a:ext uri="{FF2B5EF4-FFF2-40B4-BE49-F238E27FC236}">
                <a16:creationId xmlns:a16="http://schemas.microsoft.com/office/drawing/2014/main" id="{7FEAB740-A596-8C42-8DC7-96B2E36E4EA1}"/>
              </a:ext>
            </a:extLst>
          </p:cNvPr>
          <p:cNvPicPr>
            <a:picLocks noChangeAspect="1"/>
          </p:cNvPicPr>
          <p:nvPr userDrawn="1"/>
        </p:nvPicPr>
        <p:blipFill>
          <a:blip r:embed="rId4"/>
          <a:stretch>
            <a:fillRect/>
          </a:stretch>
        </p:blipFill>
        <p:spPr>
          <a:xfrm>
            <a:off x="428107" y="263968"/>
            <a:ext cx="6086993" cy="967932"/>
          </a:xfrm>
          <a:prstGeom prst="rect">
            <a:avLst/>
          </a:prstGeom>
        </p:spPr>
      </p:pic>
      <p:cxnSp>
        <p:nvCxnSpPr>
          <p:cNvPr id="60" name="Straight Connector 59">
            <a:extLst>
              <a:ext uri="{FF2B5EF4-FFF2-40B4-BE49-F238E27FC236}">
                <a16:creationId xmlns:a16="http://schemas.microsoft.com/office/drawing/2014/main" id="{07860A4F-2921-9644-9315-20798425F720}"/>
              </a:ext>
            </a:extLst>
          </p:cNvPr>
          <p:cNvCxnSpPr/>
          <p:nvPr userDrawn="1"/>
        </p:nvCxnSpPr>
        <p:spPr>
          <a:xfrm>
            <a:off x="444500" y="1384300"/>
            <a:ext cx="6121400"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F5277A0-6E6C-184D-B734-84ABC2C5EDC3}"/>
              </a:ext>
            </a:extLst>
          </p:cNvPr>
          <p:cNvCxnSpPr/>
          <p:nvPr userDrawn="1"/>
        </p:nvCxnSpPr>
        <p:spPr>
          <a:xfrm>
            <a:off x="419100" y="1714500"/>
            <a:ext cx="6121400" cy="0"/>
          </a:xfrm>
          <a:prstGeom prst="line">
            <a:avLst/>
          </a:prstGeom>
        </p:spPr>
        <p:style>
          <a:lnRef idx="1">
            <a:schemeClr val="dk1"/>
          </a:lnRef>
          <a:fillRef idx="0">
            <a:schemeClr val="dk1"/>
          </a:fillRef>
          <a:effectRef idx="0">
            <a:schemeClr val="dk1"/>
          </a:effectRef>
          <a:fontRef idx="minor">
            <a:schemeClr val="tx1"/>
          </a:fontRef>
        </p:style>
      </p:cxnSp>
      <p:sp>
        <p:nvSpPr>
          <p:cNvPr id="62" name="Title Placeholder 1">
            <a:extLst>
              <a:ext uri="{FF2B5EF4-FFF2-40B4-BE49-F238E27FC236}">
                <a16:creationId xmlns:a16="http://schemas.microsoft.com/office/drawing/2014/main" id="{28BFDEDA-B55A-F042-9792-9930BD45D9C6}"/>
              </a:ext>
            </a:extLst>
          </p:cNvPr>
          <p:cNvSpPr txBox="1">
            <a:spLocks/>
          </p:cNvSpPr>
          <p:nvPr userDrawn="1"/>
        </p:nvSpPr>
        <p:spPr>
          <a:xfrm>
            <a:off x="355600" y="1383043"/>
            <a:ext cx="2246926" cy="318758"/>
          </a:xfrm>
          <a:prstGeom prst="rect">
            <a:avLst/>
          </a:prstGeom>
        </p:spPr>
        <p:txBody>
          <a:bodyPr vert="horz" lIns="91440" tIns="45720" rIns="91440" bIns="45720" rtlCol="0" anchor="ctr">
            <a:normAutofit/>
          </a:bodyPr>
          <a:lstStyle>
            <a:lvl1pPr algn="r" defTabSz="514350" rtl="0" eaLnBrk="1" latinLnBrk="0" hangingPunct="1">
              <a:lnSpc>
                <a:spcPct val="90000"/>
              </a:lnSpc>
              <a:spcBef>
                <a:spcPct val="0"/>
              </a:spcBef>
              <a:buNone/>
              <a:defRPr sz="1200" kern="1200" cap="all" spc="300" baseline="0">
                <a:solidFill>
                  <a:srgbClr val="606738"/>
                </a:solidFill>
                <a:latin typeface="+mj-lt"/>
                <a:ea typeface="+mj-ea"/>
                <a:cs typeface="+mj-cs"/>
              </a:defRPr>
            </a:lvl1pPr>
          </a:lstStyle>
          <a:p>
            <a:pPr algn="l"/>
            <a:r>
              <a:rPr lang="en-US" dirty="0"/>
              <a:t>NEWSLETTER</a:t>
            </a:r>
          </a:p>
        </p:txBody>
      </p:sp>
      <p:sp>
        <p:nvSpPr>
          <p:cNvPr id="64" name="Rectangle 63">
            <a:extLst>
              <a:ext uri="{FF2B5EF4-FFF2-40B4-BE49-F238E27FC236}">
                <a16:creationId xmlns:a16="http://schemas.microsoft.com/office/drawing/2014/main" id="{10A3DC70-4BD4-BE4C-8391-D4D1ACE26993}"/>
              </a:ext>
            </a:extLst>
          </p:cNvPr>
          <p:cNvSpPr/>
          <p:nvPr userDrawn="1"/>
        </p:nvSpPr>
        <p:spPr>
          <a:xfrm>
            <a:off x="419100" y="9675336"/>
            <a:ext cx="6096000" cy="200055"/>
          </a:xfrm>
          <a:prstGeom prst="rect">
            <a:avLst/>
          </a:prstGeom>
        </p:spPr>
        <p:txBody>
          <a:bodyPr wrap="square">
            <a:spAutoFit/>
          </a:bodyPr>
          <a:lstStyle/>
          <a:p>
            <a:pPr algn="ctr"/>
            <a:r>
              <a:rPr lang="en-IE" sz="700" spc="0" dirty="0"/>
              <a:t>Life Scientific Ltd, Block 4, Belfield Office Park, Beech Hill Road, Clonskeagh, Dublin 4, Ireland. Tel: +353 1 283 2024. Fax: +353 1 283 2026 </a:t>
            </a:r>
            <a:endParaRPr lang="en-US" sz="700" spc="0" dirty="0"/>
          </a:p>
        </p:txBody>
      </p:sp>
      <p:cxnSp>
        <p:nvCxnSpPr>
          <p:cNvPr id="65" name="Straight Connector 64">
            <a:extLst>
              <a:ext uri="{FF2B5EF4-FFF2-40B4-BE49-F238E27FC236}">
                <a16:creationId xmlns:a16="http://schemas.microsoft.com/office/drawing/2014/main" id="{DE9CF47A-460D-544D-8131-7B378CC429AE}"/>
              </a:ext>
            </a:extLst>
          </p:cNvPr>
          <p:cNvCxnSpPr/>
          <p:nvPr userDrawn="1"/>
        </p:nvCxnSpPr>
        <p:spPr>
          <a:xfrm>
            <a:off x="406400" y="9652000"/>
            <a:ext cx="6121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6531081"/>
      </p:ext>
    </p:extLst>
  </p:cSld>
  <p:clrMap bg1="lt1" tx1="dk1" bg2="lt2" tx2="dk2" accent1="accent1" accent2="accent2" accent3="accent3" accent4="accent4" accent5="accent5" accent6="accent6" hlink="hlink" folHlink="folHlink"/>
  <p:sldLayoutIdLst>
    <p:sldLayoutId id="2147483697" r:id="rId1"/>
  </p:sldLayoutIdLst>
  <p:hf sldNum="0" hdr="0"/>
  <p:txStyles>
    <p:titleStyle>
      <a:lvl1pPr algn="r" defTabSz="514350" rtl="0" eaLnBrk="1" latinLnBrk="0" hangingPunct="1">
        <a:lnSpc>
          <a:spcPct val="90000"/>
        </a:lnSpc>
        <a:spcBef>
          <a:spcPct val="0"/>
        </a:spcBef>
        <a:buNone/>
        <a:defRPr sz="1200" kern="1200" cap="all" spc="300" baseline="0">
          <a:solidFill>
            <a:srgbClr val="606738"/>
          </a:solidFill>
          <a:latin typeface="+mj-lt"/>
          <a:ea typeface="+mj-ea"/>
          <a:cs typeface="+mj-cs"/>
        </a:defRPr>
      </a:lvl1pPr>
    </p:titleStyle>
    <p:bodyStyle>
      <a:lvl1pPr marL="128588" indent="-128588" algn="l" defTabSz="514350" rtl="0" eaLnBrk="1" latinLnBrk="0" hangingPunct="1">
        <a:lnSpc>
          <a:spcPct val="120000"/>
        </a:lnSpc>
        <a:spcBef>
          <a:spcPts val="563"/>
        </a:spcBef>
        <a:buSzPct val="125000"/>
        <a:buFont typeface="Arial" panose="020B0604020202020204" pitchFamily="34" charset="0"/>
        <a:buChar char="•"/>
        <a:defRPr sz="1350" kern="1200">
          <a:solidFill>
            <a:srgbClr val="606738"/>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guide id="3" pos="4104" userDrawn="1">
          <p15:clr>
            <a:srgbClr val="F26B43"/>
          </p15:clr>
        </p15:guide>
        <p15:guide id="4" pos="264" userDrawn="1">
          <p15:clr>
            <a:srgbClr val="F26B43"/>
          </p15:clr>
        </p15:guide>
        <p15:guide id="5" orient="horz" pos="1192" userDrawn="1">
          <p15:clr>
            <a:srgbClr val="F26B43"/>
          </p15:clr>
        </p15:guide>
        <p15:guide id="6" orient="horz" pos="5978" userDrawn="1">
          <p15:clr>
            <a:srgbClr val="F26B43"/>
          </p15:clr>
        </p15:guide>
        <p15:guide id="7" pos="2205" userDrawn="1">
          <p15:clr>
            <a:srgbClr val="F26B43"/>
          </p15:clr>
        </p15:guide>
        <p15:guide id="8" pos="2115" userDrawn="1">
          <p15:clr>
            <a:srgbClr val="F26B43"/>
          </p15:clr>
        </p15:guide>
        <p15:guide id="9" orient="horz" pos="9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EFE5"/>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C558F0C-9DEB-AF42-A1EE-A6B23F16D09E}"/>
              </a:ext>
            </a:extLst>
          </p:cNvPr>
          <p:cNvPicPr>
            <a:picLocks noChangeAspect="1"/>
          </p:cNvPicPr>
          <p:nvPr userDrawn="1"/>
        </p:nvPicPr>
        <p:blipFill>
          <a:blip r:embed="rId3"/>
          <a:stretch>
            <a:fillRect/>
          </a:stretch>
        </p:blipFill>
        <p:spPr>
          <a:xfrm>
            <a:off x="0" y="-26477"/>
            <a:ext cx="6858000" cy="88053"/>
          </a:xfrm>
          <a:prstGeom prst="rect">
            <a:avLst/>
          </a:prstGeom>
        </p:spPr>
      </p:pic>
      <p:sp>
        <p:nvSpPr>
          <p:cNvPr id="64" name="Rectangle 63">
            <a:extLst>
              <a:ext uri="{FF2B5EF4-FFF2-40B4-BE49-F238E27FC236}">
                <a16:creationId xmlns:a16="http://schemas.microsoft.com/office/drawing/2014/main" id="{10A3DC70-4BD4-BE4C-8391-D4D1ACE26993}"/>
              </a:ext>
            </a:extLst>
          </p:cNvPr>
          <p:cNvSpPr/>
          <p:nvPr userDrawn="1"/>
        </p:nvSpPr>
        <p:spPr>
          <a:xfrm>
            <a:off x="419100" y="9675336"/>
            <a:ext cx="6096000" cy="200055"/>
          </a:xfrm>
          <a:prstGeom prst="rect">
            <a:avLst/>
          </a:prstGeom>
        </p:spPr>
        <p:txBody>
          <a:bodyPr wrap="square">
            <a:spAutoFit/>
          </a:bodyPr>
          <a:lstStyle/>
          <a:p>
            <a:pPr algn="ctr"/>
            <a:r>
              <a:rPr lang="en-IE" sz="700" spc="0" dirty="0"/>
              <a:t>Life Scientific Ltd, Block 4, Belfield Office Park, Beech Hill Road, Clonskeagh, Dublin 4, Ireland. Tel: +353 1 283 2024. Fax: +353 1 283 2026 </a:t>
            </a:r>
            <a:endParaRPr lang="en-US" sz="700" spc="0" dirty="0"/>
          </a:p>
        </p:txBody>
      </p:sp>
      <p:cxnSp>
        <p:nvCxnSpPr>
          <p:cNvPr id="65" name="Straight Connector 64">
            <a:extLst>
              <a:ext uri="{FF2B5EF4-FFF2-40B4-BE49-F238E27FC236}">
                <a16:creationId xmlns:a16="http://schemas.microsoft.com/office/drawing/2014/main" id="{DE9CF47A-460D-544D-8131-7B378CC429AE}"/>
              </a:ext>
            </a:extLst>
          </p:cNvPr>
          <p:cNvCxnSpPr/>
          <p:nvPr userDrawn="1"/>
        </p:nvCxnSpPr>
        <p:spPr>
          <a:xfrm>
            <a:off x="406400" y="9652000"/>
            <a:ext cx="6121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29315"/>
      </p:ext>
    </p:extLst>
  </p:cSld>
  <p:clrMap bg1="lt1" tx1="dk1" bg2="lt2" tx2="dk2" accent1="accent1" accent2="accent2" accent3="accent3" accent4="accent4" accent5="accent5" accent6="accent6" hlink="hlink" folHlink="folHlink"/>
  <p:sldLayoutIdLst>
    <p:sldLayoutId id="2147483713" r:id="rId1"/>
  </p:sldLayoutIdLst>
  <p:hf sldNum="0" hdr="0"/>
  <p:txStyles>
    <p:titleStyle>
      <a:lvl1pPr algn="r" defTabSz="514350" rtl="0" eaLnBrk="1" latinLnBrk="0" hangingPunct="1">
        <a:lnSpc>
          <a:spcPct val="90000"/>
        </a:lnSpc>
        <a:spcBef>
          <a:spcPct val="0"/>
        </a:spcBef>
        <a:buNone/>
        <a:defRPr sz="1200" kern="1200" cap="all" spc="300" baseline="0">
          <a:solidFill>
            <a:srgbClr val="606738"/>
          </a:solidFill>
          <a:latin typeface="+mj-lt"/>
          <a:ea typeface="+mj-ea"/>
          <a:cs typeface="+mj-cs"/>
        </a:defRPr>
      </a:lvl1pPr>
    </p:titleStyle>
    <p:bodyStyle>
      <a:lvl1pPr marL="128588" indent="-128588" algn="l" defTabSz="514350" rtl="0" eaLnBrk="1" latinLnBrk="0" hangingPunct="1">
        <a:lnSpc>
          <a:spcPct val="120000"/>
        </a:lnSpc>
        <a:spcBef>
          <a:spcPts val="563"/>
        </a:spcBef>
        <a:buSzPct val="125000"/>
        <a:buFont typeface="Arial" panose="020B0604020202020204" pitchFamily="34" charset="0"/>
        <a:buChar char="•"/>
        <a:defRPr sz="1350" kern="1200">
          <a:solidFill>
            <a:srgbClr val="606738"/>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guide id="3" pos="4104">
          <p15:clr>
            <a:srgbClr val="F26B43"/>
          </p15:clr>
        </p15:guide>
        <p15:guide id="4"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lifescientific.com/products/"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mailto:Richard.Brereton@lifescientific.com" TargetMode="External"/><Relationship Id="rId2" Type="http://schemas.openxmlformats.org/officeDocument/2006/relationships/hyperlink" Target="mailto:Ruth.Stanley@lifescientific.com"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167365-5FA3-EB4E-B538-4469EAC0D4E9}"/>
              </a:ext>
            </a:extLst>
          </p:cNvPr>
          <p:cNvSpPr>
            <a:spLocks noGrp="1"/>
          </p:cNvSpPr>
          <p:nvPr>
            <p:ph type="body" sz="quarter" idx="11"/>
          </p:nvPr>
        </p:nvSpPr>
        <p:spPr/>
        <p:txBody>
          <a:bodyPr>
            <a:noAutofit/>
          </a:bodyPr>
          <a:lstStyle/>
          <a:p>
            <a:r>
              <a:rPr lang="en-US" b="1" dirty="0"/>
              <a:t>Life in Life Scientific…</a:t>
            </a:r>
          </a:p>
        </p:txBody>
      </p:sp>
      <p:sp>
        <p:nvSpPr>
          <p:cNvPr id="10" name="Text Placeholder 9">
            <a:extLst>
              <a:ext uri="{FF2B5EF4-FFF2-40B4-BE49-F238E27FC236}">
                <a16:creationId xmlns:a16="http://schemas.microsoft.com/office/drawing/2014/main" id="{DD2FD9CD-EB82-FB4C-B1DE-A922C126FEBB}"/>
              </a:ext>
            </a:extLst>
          </p:cNvPr>
          <p:cNvSpPr>
            <a:spLocks noGrp="1"/>
          </p:cNvSpPr>
          <p:nvPr>
            <p:ph type="body" sz="quarter" idx="14"/>
          </p:nvPr>
        </p:nvSpPr>
        <p:spPr>
          <a:xfrm>
            <a:off x="452438" y="5829301"/>
            <a:ext cx="2938463" cy="482600"/>
          </a:xfrm>
          <a:noFill/>
          <a:ln cmpd="dbl">
            <a:noFill/>
            <a:prstDash val="sysDot"/>
          </a:ln>
        </p:spPr>
        <p:txBody>
          <a:bodyPr/>
          <a:lstStyle/>
          <a:p>
            <a:r>
              <a:rPr lang="en-US" b="1" dirty="0"/>
              <a:t>Product News</a:t>
            </a:r>
          </a:p>
        </p:txBody>
      </p:sp>
      <p:sp>
        <p:nvSpPr>
          <p:cNvPr id="9" name="Text Placeholder 8">
            <a:extLst>
              <a:ext uri="{FF2B5EF4-FFF2-40B4-BE49-F238E27FC236}">
                <a16:creationId xmlns:a16="http://schemas.microsoft.com/office/drawing/2014/main" id="{8E038071-FBA4-C549-BAB7-305603E6B310}"/>
              </a:ext>
            </a:extLst>
          </p:cNvPr>
          <p:cNvSpPr>
            <a:spLocks noGrp="1"/>
          </p:cNvSpPr>
          <p:nvPr>
            <p:ph type="body" sz="quarter" idx="17"/>
          </p:nvPr>
        </p:nvSpPr>
        <p:spPr/>
        <p:txBody>
          <a:bodyPr/>
          <a:lstStyle/>
          <a:p>
            <a:r>
              <a:rPr lang="en-US" dirty="0"/>
              <a:t>April 2020</a:t>
            </a:r>
          </a:p>
        </p:txBody>
      </p:sp>
      <p:cxnSp>
        <p:nvCxnSpPr>
          <p:cNvPr id="16" name="Straight Connector 15">
            <a:extLst>
              <a:ext uri="{FF2B5EF4-FFF2-40B4-BE49-F238E27FC236}">
                <a16:creationId xmlns:a16="http://schemas.microsoft.com/office/drawing/2014/main" id="{F9225FC9-B21B-4A4A-8092-60DA5CF43B4F}"/>
              </a:ext>
            </a:extLst>
          </p:cNvPr>
          <p:cNvCxnSpPr/>
          <p:nvPr/>
        </p:nvCxnSpPr>
        <p:spPr>
          <a:xfrm>
            <a:off x="419100" y="5537200"/>
            <a:ext cx="6096000" cy="0"/>
          </a:xfrm>
          <a:prstGeom prst="line">
            <a:avLst/>
          </a:prstGeom>
          <a:ln cmpd="dbl">
            <a:solidFill>
              <a:srgbClr val="60673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A151F6-1CFD-DF40-A048-4F97FD9C1B24}"/>
              </a:ext>
            </a:extLst>
          </p:cNvPr>
          <p:cNvCxnSpPr/>
          <p:nvPr/>
        </p:nvCxnSpPr>
        <p:spPr>
          <a:xfrm>
            <a:off x="452438" y="5842000"/>
            <a:ext cx="6096000" cy="0"/>
          </a:xfrm>
          <a:prstGeom prst="line">
            <a:avLst/>
          </a:prstGeom>
          <a:ln cmpd="dbl">
            <a:solidFill>
              <a:srgbClr val="606738"/>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A4D2BE2-87DE-471E-94C9-869CBB23B89C}"/>
              </a:ext>
            </a:extLst>
          </p:cNvPr>
          <p:cNvSpPr>
            <a:spLocks noGrp="1"/>
          </p:cNvSpPr>
          <p:nvPr>
            <p:ph type="body" sz="quarter" idx="15"/>
          </p:nvPr>
        </p:nvSpPr>
        <p:spPr>
          <a:xfrm>
            <a:off x="419099" y="6514287"/>
            <a:ext cx="2938463" cy="2675463"/>
          </a:xfrm>
        </p:spPr>
        <p:txBody>
          <a:bodyPr/>
          <a:lstStyle/>
          <a:p>
            <a:pPr>
              <a:lnSpc>
                <a:spcPct val="100000"/>
              </a:lnSpc>
            </a:pPr>
            <a:r>
              <a:rPr lang="en-IE" sz="1000" dirty="0"/>
              <a:t>As thoughts turn to early cereal fungicide applications growers are keeping an eye on the development of yellow rust in wheat crops. </a:t>
            </a:r>
          </a:p>
          <a:p>
            <a:pPr>
              <a:lnSpc>
                <a:spcPct val="100000"/>
              </a:lnSpc>
            </a:pPr>
            <a:r>
              <a:rPr lang="en-IE" sz="1000" dirty="0" err="1"/>
              <a:t>Azoxystar</a:t>
            </a:r>
            <a:r>
              <a:rPr lang="en-IE" sz="1000" dirty="0"/>
              <a:t> containing 250g/l azoxystrobin is a broad-spectrum fungicide with translaminar, systemic and protectant activity.  It is a particularly effective control of yellow rust </a:t>
            </a:r>
            <a:r>
              <a:rPr lang="en-IE" sz="1000" i="1" dirty="0"/>
              <a:t>Puccinia </a:t>
            </a:r>
            <a:r>
              <a:rPr lang="en-IE" sz="1000" i="1" dirty="0" err="1"/>
              <a:t>striiformis</a:t>
            </a:r>
            <a:r>
              <a:rPr lang="en-IE" sz="1000" dirty="0"/>
              <a:t>.</a:t>
            </a:r>
          </a:p>
          <a:p>
            <a:pPr>
              <a:lnSpc>
                <a:spcPct val="100000"/>
              </a:lnSpc>
            </a:pPr>
            <a:r>
              <a:rPr lang="en-IE" sz="1000" dirty="0"/>
              <a:t>It can be used with a range of products including CTL.</a:t>
            </a:r>
          </a:p>
          <a:p>
            <a:pPr>
              <a:lnSpc>
                <a:spcPct val="100000"/>
              </a:lnSpc>
            </a:pPr>
            <a:r>
              <a:rPr lang="en-IE" sz="1000" dirty="0"/>
              <a:t>For more information including product label, safety data sheet and compatible tank mixes see the Life Scientific website </a:t>
            </a:r>
            <a:r>
              <a:rPr lang="en-IE" sz="1000" dirty="0">
                <a:solidFill>
                  <a:schemeClr val="accent1"/>
                </a:solidFill>
                <a:hlinkClick r:id="rId2">
                  <a:extLst>
                    <a:ext uri="{A12FA001-AC4F-418D-AE19-62706E023703}">
                      <ahyp:hlinkClr xmlns:ahyp="http://schemas.microsoft.com/office/drawing/2018/hyperlinkcolor" val="tx"/>
                    </a:ext>
                  </a:extLst>
                </a:hlinkClick>
              </a:rPr>
              <a:t>https://lifescientific.com/products/</a:t>
            </a:r>
            <a:r>
              <a:rPr lang="en-IE" sz="1000" dirty="0">
                <a:solidFill>
                  <a:schemeClr val="accent1"/>
                </a:solidFill>
              </a:rPr>
              <a:t> </a:t>
            </a:r>
            <a:r>
              <a:rPr lang="en-IE" sz="1000" dirty="0"/>
              <a:t>or download the App to get product information direct to your phone.</a:t>
            </a:r>
          </a:p>
          <a:p>
            <a:pPr>
              <a:lnSpc>
                <a:spcPct val="100000"/>
              </a:lnSpc>
            </a:pPr>
            <a:endParaRPr lang="en-IE" sz="1000" dirty="0"/>
          </a:p>
          <a:p>
            <a:pPr>
              <a:lnSpc>
                <a:spcPct val="100000"/>
              </a:lnSpc>
            </a:pPr>
            <a:endParaRPr lang="en-IE" sz="1000" dirty="0"/>
          </a:p>
        </p:txBody>
      </p:sp>
      <p:sp>
        <p:nvSpPr>
          <p:cNvPr id="11" name="Text Placeholder 10">
            <a:extLst>
              <a:ext uri="{FF2B5EF4-FFF2-40B4-BE49-F238E27FC236}">
                <a16:creationId xmlns:a16="http://schemas.microsoft.com/office/drawing/2014/main" id="{31C3909D-6379-4D22-A4C3-6A9FC4976A46}"/>
              </a:ext>
            </a:extLst>
          </p:cNvPr>
          <p:cNvSpPr>
            <a:spLocks noGrp="1"/>
          </p:cNvSpPr>
          <p:nvPr>
            <p:ph type="body" sz="quarter" idx="12"/>
          </p:nvPr>
        </p:nvSpPr>
        <p:spPr>
          <a:xfrm>
            <a:off x="3530600" y="2421202"/>
            <a:ext cx="2984500" cy="2654300"/>
          </a:xfrm>
        </p:spPr>
        <p:txBody>
          <a:bodyPr/>
          <a:lstStyle/>
          <a:p>
            <a:r>
              <a:rPr lang="en-IE" dirty="0"/>
              <a:t>The unprecedented and unsettling conditions caused by the Covid-19 situation remain in place.  Like many businesses, office staff at Life Scientific are working from home, apart from a small number of laboratory staff who are given key worker status by the Irish Government under scientific and research development facilities guidelines.</a:t>
            </a:r>
          </a:p>
          <a:p>
            <a:r>
              <a:rPr lang="en-US" dirty="0"/>
              <a:t>The Life Scientific team has adapted incredibly well to working from home, and we are confident that we can continue to deliver for our customers, despite the </a:t>
            </a:r>
            <a:r>
              <a:rPr lang="en-US"/>
              <a:t>current challenges.</a:t>
            </a:r>
            <a:endParaRPr lang="en-US" dirty="0"/>
          </a:p>
          <a:p>
            <a:r>
              <a:rPr lang="en-US" dirty="0"/>
              <a:t>Due to the upturn in weather and growers taking advantage of better application conditions, not only have we launched our new fungicide Aurelia but Life Scientific has seen a great demand for all our product range. </a:t>
            </a:r>
          </a:p>
          <a:p>
            <a:r>
              <a:rPr lang="en-US" dirty="0"/>
              <a:t>We would like to take the opportunity to say thank you for your business and your patience in these challenging times.</a:t>
            </a:r>
          </a:p>
          <a:p>
            <a:endParaRPr lang="en-US" dirty="0"/>
          </a:p>
          <a:p>
            <a:r>
              <a:rPr lang="en-US" dirty="0"/>
              <a:t>Stay safe everyone.</a:t>
            </a:r>
          </a:p>
          <a:p>
            <a:endParaRPr lang="en-US" dirty="0"/>
          </a:p>
        </p:txBody>
      </p:sp>
      <p:sp>
        <p:nvSpPr>
          <p:cNvPr id="2" name="TextBox 1">
            <a:extLst>
              <a:ext uri="{FF2B5EF4-FFF2-40B4-BE49-F238E27FC236}">
                <a16:creationId xmlns:a16="http://schemas.microsoft.com/office/drawing/2014/main" id="{01E96DAD-BA15-4439-BE1B-4F5D037F388B}"/>
              </a:ext>
            </a:extLst>
          </p:cNvPr>
          <p:cNvSpPr txBox="1"/>
          <p:nvPr/>
        </p:nvSpPr>
        <p:spPr>
          <a:xfrm>
            <a:off x="296862" y="4763451"/>
            <a:ext cx="3132138" cy="169310"/>
          </a:xfrm>
          <a:prstGeom prst="rect">
            <a:avLst/>
          </a:prstGeom>
        </p:spPr>
        <p:txBody>
          <a:bodyPr vert="horz" wrap="square" lIns="91440" tIns="45720" rIns="91440" bIns="45720" rtlCol="0" anchor="ctr">
            <a:noAutofit/>
          </a:bodyPr>
          <a:lstStyle/>
          <a:p>
            <a:endParaRPr lang="en-IE" sz="600" spc="300" dirty="0">
              <a:solidFill>
                <a:srgbClr val="212121"/>
              </a:solidFill>
            </a:endParaRPr>
          </a:p>
        </p:txBody>
      </p:sp>
      <p:pic>
        <p:nvPicPr>
          <p:cNvPr id="7" name="Picture 6" descr="A large empty room&#10;&#10;Description automatically generated">
            <a:extLst>
              <a:ext uri="{FF2B5EF4-FFF2-40B4-BE49-F238E27FC236}">
                <a16:creationId xmlns:a16="http://schemas.microsoft.com/office/drawing/2014/main" id="{9C836595-C029-4AFF-808D-BCCF390FF0BE}"/>
              </a:ext>
            </a:extLst>
          </p:cNvPr>
          <p:cNvPicPr>
            <a:picLocks noChangeAspect="1"/>
          </p:cNvPicPr>
          <p:nvPr/>
        </p:nvPicPr>
        <p:blipFill>
          <a:blip r:embed="rId3"/>
          <a:stretch>
            <a:fillRect/>
          </a:stretch>
        </p:blipFill>
        <p:spPr>
          <a:xfrm rot="10800000">
            <a:off x="452438" y="2609739"/>
            <a:ext cx="2984490" cy="2238367"/>
          </a:xfrm>
          <a:prstGeom prst="rect">
            <a:avLst/>
          </a:prstGeom>
        </p:spPr>
      </p:pic>
      <p:pic>
        <p:nvPicPr>
          <p:cNvPr id="1026" name="Picture 2" descr="Azoxystar&lt;sup&gt;®&lt;/sup&gt;">
            <a:extLst>
              <a:ext uri="{FF2B5EF4-FFF2-40B4-BE49-F238E27FC236}">
                <a16:creationId xmlns:a16="http://schemas.microsoft.com/office/drawing/2014/main" id="{8C9148BA-07BA-4CC7-B0C0-B36DD876A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6506613"/>
            <a:ext cx="23145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7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D365A3-DC8C-CA47-8F37-CAE24C86E737}"/>
              </a:ext>
            </a:extLst>
          </p:cNvPr>
          <p:cNvSpPr>
            <a:spLocks noGrp="1"/>
          </p:cNvSpPr>
          <p:nvPr>
            <p:ph type="body" sz="quarter" idx="13"/>
          </p:nvPr>
        </p:nvSpPr>
        <p:spPr>
          <a:xfrm>
            <a:off x="3520788" y="397059"/>
            <a:ext cx="3009900" cy="546100"/>
          </a:xfrm>
        </p:spPr>
        <p:txBody>
          <a:bodyPr/>
          <a:lstStyle/>
          <a:p>
            <a:r>
              <a:rPr lang="en-IE" b="1" dirty="0"/>
              <a:t>Cereal Growth Guide</a:t>
            </a:r>
            <a:endParaRPr lang="en-US" dirty="0"/>
          </a:p>
        </p:txBody>
      </p:sp>
      <p:sp>
        <p:nvSpPr>
          <p:cNvPr id="8" name="Text Placeholder 7">
            <a:extLst>
              <a:ext uri="{FF2B5EF4-FFF2-40B4-BE49-F238E27FC236}">
                <a16:creationId xmlns:a16="http://schemas.microsoft.com/office/drawing/2014/main" id="{9ABD67E8-3F0F-4A49-8068-248F1BD27DA2}"/>
              </a:ext>
            </a:extLst>
          </p:cNvPr>
          <p:cNvSpPr>
            <a:spLocks noGrp="1"/>
          </p:cNvSpPr>
          <p:nvPr>
            <p:ph type="body" sz="quarter" idx="15"/>
          </p:nvPr>
        </p:nvSpPr>
        <p:spPr>
          <a:xfrm>
            <a:off x="417948" y="396994"/>
            <a:ext cx="2768600" cy="398634"/>
          </a:xfrm>
        </p:spPr>
        <p:txBody>
          <a:bodyPr/>
          <a:lstStyle/>
          <a:p>
            <a:r>
              <a:rPr lang="en-IE" b="1" dirty="0"/>
              <a:t> Spring Drilling  </a:t>
            </a:r>
            <a:endParaRPr lang="en-US" b="1" dirty="0"/>
          </a:p>
        </p:txBody>
      </p:sp>
      <p:sp>
        <p:nvSpPr>
          <p:cNvPr id="9" name="Text Placeholder 8">
            <a:extLst>
              <a:ext uri="{FF2B5EF4-FFF2-40B4-BE49-F238E27FC236}">
                <a16:creationId xmlns:a16="http://schemas.microsoft.com/office/drawing/2014/main" id="{1817E5E5-169B-794C-BF6A-D859C46F1362}"/>
              </a:ext>
            </a:extLst>
          </p:cNvPr>
          <p:cNvSpPr>
            <a:spLocks noGrp="1"/>
          </p:cNvSpPr>
          <p:nvPr>
            <p:ph type="body" sz="quarter" idx="16"/>
          </p:nvPr>
        </p:nvSpPr>
        <p:spPr>
          <a:xfrm>
            <a:off x="379614" y="1282877"/>
            <a:ext cx="2847108" cy="1574800"/>
          </a:xfrm>
        </p:spPr>
        <p:txBody>
          <a:bodyPr wrap="square"/>
          <a:lstStyle/>
          <a:p>
            <a:pPr>
              <a:lnSpc>
                <a:spcPct val="100000"/>
              </a:lnSpc>
            </a:pPr>
            <a:r>
              <a:rPr lang="en-IE" dirty="0"/>
              <a:t>UK weather has gone from wet to dry and it’s been a busy time drilling spring crops, applying fertiliser, fungicide and herbicide products to existing and newly planted crops. </a:t>
            </a:r>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endParaRPr lang="en-IE" dirty="0"/>
          </a:p>
          <a:p>
            <a:pPr>
              <a:lnSpc>
                <a:spcPct val="100000"/>
              </a:lnSpc>
            </a:pPr>
            <a:r>
              <a:rPr lang="en-IE" dirty="0"/>
              <a:t>It’s great to see so much field work taking place after such a long time where it’s been impossible for many growers to turn a wheel, particularly on heavy land.   However, avoid the temptation to apply everything in one go, or in less than ideal conditions as this can cause crop damage.</a:t>
            </a:r>
          </a:p>
          <a:p>
            <a:pPr>
              <a:lnSpc>
                <a:spcPct val="100000"/>
              </a:lnSpc>
            </a:pPr>
            <a:r>
              <a:rPr lang="en-IE" dirty="0"/>
              <a:t>As a general rule, pesticide products should be applied to well established, actively growing crops.  SU herbicides such as </a:t>
            </a:r>
            <a:r>
              <a:rPr lang="en-IE" dirty="0" err="1"/>
              <a:t>Cintac</a:t>
            </a:r>
            <a:r>
              <a:rPr lang="en-IE" dirty="0"/>
              <a:t> and Niantic can cause crop damage if they are applied to crops experiencing large temperature changes, cold nights and warm days for example, particularly when used in large tank mixes.  Keep products in the sprayer tank to a minimum.</a:t>
            </a:r>
          </a:p>
          <a:p>
            <a:pPr>
              <a:lnSpc>
                <a:spcPct val="100000"/>
              </a:lnSpc>
            </a:pPr>
            <a:r>
              <a:rPr lang="en-IE" dirty="0"/>
              <a:t>Check minimum intervals required for some plant growth regulation products.</a:t>
            </a:r>
          </a:p>
          <a:p>
            <a:pPr>
              <a:lnSpc>
                <a:spcPct val="100000"/>
              </a:lnSpc>
            </a:pPr>
            <a:endParaRPr lang="en-IE" dirty="0"/>
          </a:p>
          <a:p>
            <a:r>
              <a:rPr lang="en-IE" b="1" dirty="0">
                <a:solidFill>
                  <a:schemeClr val="tx2"/>
                </a:solidFill>
              </a:rPr>
              <a:t>Life Scientific are pleased to announce another product launch for this season.</a:t>
            </a:r>
          </a:p>
          <a:p>
            <a:r>
              <a:rPr lang="en-IE" dirty="0"/>
              <a:t>Fungicides Esker and </a:t>
            </a:r>
            <a:r>
              <a:rPr lang="en-IE" dirty="0" err="1"/>
              <a:t>Oraso</a:t>
            </a:r>
            <a:r>
              <a:rPr lang="en-IE" dirty="0"/>
              <a:t> Pro, both containing </a:t>
            </a:r>
            <a:r>
              <a:rPr lang="en-IE" dirty="0" err="1"/>
              <a:t>prothioconazole</a:t>
            </a:r>
            <a:r>
              <a:rPr lang="en-IE" dirty="0"/>
              <a:t> and tebuconazole are reverse </a:t>
            </a:r>
            <a:r>
              <a:rPr lang="en-IE" dirty="0" err="1"/>
              <a:t>engineed</a:t>
            </a:r>
            <a:r>
              <a:rPr lang="en-IE" dirty="0"/>
              <a:t> Kestrel and </a:t>
            </a:r>
            <a:r>
              <a:rPr lang="en-IE" dirty="0" err="1"/>
              <a:t>Prosaro</a:t>
            </a:r>
            <a:r>
              <a:rPr lang="en-IE" dirty="0"/>
              <a:t>.</a:t>
            </a:r>
          </a:p>
          <a:p>
            <a:r>
              <a:rPr lang="en-IE" dirty="0"/>
              <a:t>They will be available from our distribution partners </a:t>
            </a:r>
            <a:r>
              <a:rPr lang="en-IE" dirty="0" err="1"/>
              <a:t>Procam</a:t>
            </a:r>
            <a:r>
              <a:rPr lang="en-IE" dirty="0"/>
              <a:t> and </a:t>
            </a:r>
            <a:r>
              <a:rPr lang="en-IE" dirty="0" err="1"/>
              <a:t>Hutchinsons</a:t>
            </a:r>
            <a:r>
              <a:rPr lang="en-IE" dirty="0"/>
              <a:t> later this month.</a:t>
            </a:r>
          </a:p>
          <a:p>
            <a:r>
              <a:rPr lang="en-IE" dirty="0"/>
              <a:t>We’ll tell you more in next months newsletter. </a:t>
            </a:r>
          </a:p>
          <a:p>
            <a:pPr lvl="0"/>
            <a:endParaRPr lang="en-IE" dirty="0"/>
          </a:p>
          <a:p>
            <a:pPr lvl="0"/>
            <a:endParaRPr lang="en-IE" dirty="0"/>
          </a:p>
          <a:p>
            <a:pPr lvl="0"/>
            <a:endParaRPr lang="en-IE" dirty="0"/>
          </a:p>
          <a:p>
            <a:pPr lvl="0"/>
            <a:endParaRPr lang="en-IE" dirty="0"/>
          </a:p>
          <a:p>
            <a:pPr lvl="0"/>
            <a:endParaRPr lang="en-IE" dirty="0"/>
          </a:p>
          <a:p>
            <a:endParaRPr lang="en-US" dirty="0"/>
          </a:p>
        </p:txBody>
      </p:sp>
      <p:sp>
        <p:nvSpPr>
          <p:cNvPr id="3" name="Rectangle 2">
            <a:extLst>
              <a:ext uri="{FF2B5EF4-FFF2-40B4-BE49-F238E27FC236}">
                <a16:creationId xmlns:a16="http://schemas.microsoft.com/office/drawing/2014/main" id="{D06B622C-E063-F04D-AB26-21A91FF57BA6}"/>
              </a:ext>
            </a:extLst>
          </p:cNvPr>
          <p:cNvSpPr/>
          <p:nvPr/>
        </p:nvSpPr>
        <p:spPr>
          <a:xfrm>
            <a:off x="3456420" y="8306270"/>
            <a:ext cx="3336926" cy="1354217"/>
          </a:xfrm>
          <a:prstGeom prst="rect">
            <a:avLst/>
          </a:prstGeom>
        </p:spPr>
        <p:txBody>
          <a:bodyPr wrap="square">
            <a:spAutoFit/>
          </a:bodyPr>
          <a:lstStyle/>
          <a:p>
            <a:r>
              <a:rPr lang="en-US" sz="800" dirty="0" err="1"/>
              <a:t>Cintac</a:t>
            </a:r>
            <a:r>
              <a:rPr lang="en-US" sz="800" dirty="0"/>
              <a:t>, Niantic, </a:t>
            </a:r>
            <a:r>
              <a:rPr lang="en-US" sz="800" dirty="0" err="1"/>
              <a:t>Azoxystar</a:t>
            </a:r>
            <a:r>
              <a:rPr lang="en-US" sz="800" dirty="0"/>
              <a:t>, Aurelia, Esker and </a:t>
            </a:r>
            <a:r>
              <a:rPr lang="en-US" sz="800" dirty="0" err="1"/>
              <a:t>Oraso</a:t>
            </a:r>
            <a:r>
              <a:rPr lang="en-US" sz="800" dirty="0"/>
              <a:t> Pro are registered trademarks of Life Scientific. </a:t>
            </a:r>
            <a:r>
              <a:rPr lang="en-US" sz="800" dirty="0" err="1"/>
              <a:t>Cintac</a:t>
            </a:r>
            <a:r>
              <a:rPr lang="en-US" sz="800" dirty="0"/>
              <a:t> and Niantic contain </a:t>
            </a:r>
            <a:r>
              <a:rPr lang="en-US" sz="800" dirty="0" err="1"/>
              <a:t>mesosulfuron</a:t>
            </a:r>
            <a:r>
              <a:rPr lang="en-US" sz="800" dirty="0"/>
              <a:t>-methyl and </a:t>
            </a:r>
            <a:r>
              <a:rPr lang="en-US" sz="800" dirty="0" err="1"/>
              <a:t>iodosulfuron</a:t>
            </a:r>
            <a:r>
              <a:rPr lang="en-US" sz="800" dirty="0"/>
              <a:t>-methyl-sodium. </a:t>
            </a:r>
            <a:r>
              <a:rPr lang="en-US" sz="800" dirty="0" err="1"/>
              <a:t>Azoxystar</a:t>
            </a:r>
            <a:r>
              <a:rPr lang="en-US" sz="800" dirty="0"/>
              <a:t> contains azoxystrobin. Aurelia contains </a:t>
            </a:r>
            <a:r>
              <a:rPr lang="en-US" sz="800" dirty="0" err="1"/>
              <a:t>prothioconazole</a:t>
            </a:r>
            <a:r>
              <a:rPr lang="en-US" sz="800" dirty="0"/>
              <a:t>. Esker and </a:t>
            </a:r>
            <a:r>
              <a:rPr lang="en-US" sz="800" dirty="0" err="1"/>
              <a:t>Oraso</a:t>
            </a:r>
            <a:r>
              <a:rPr lang="en-US" sz="800" dirty="0"/>
              <a:t> Pro contain </a:t>
            </a:r>
            <a:r>
              <a:rPr lang="en-US" sz="800" dirty="0" err="1"/>
              <a:t>prothioconazole</a:t>
            </a:r>
            <a:r>
              <a:rPr lang="en-US" sz="800" dirty="0"/>
              <a:t> and tebuconazole.  </a:t>
            </a:r>
          </a:p>
          <a:p>
            <a:endParaRPr lang="en-US" sz="1000" dirty="0"/>
          </a:p>
          <a:p>
            <a:r>
              <a:rPr lang="en-US" sz="800" dirty="0"/>
              <a:t>All other products are those of other manufacturers where proprietary rights may exist.</a:t>
            </a:r>
            <a:r>
              <a:rPr lang="en-IE" sz="800" dirty="0"/>
              <a:t> Use plant protection products safely. Always read the label and product information before use. For further product information including warning phrases and symbols refer to </a:t>
            </a:r>
            <a:r>
              <a:rPr lang="en-IE" sz="800" dirty="0" err="1"/>
              <a:t>www.lifescientific.com</a:t>
            </a:r>
            <a:endParaRPr lang="en-IE" sz="800" dirty="0"/>
          </a:p>
        </p:txBody>
      </p:sp>
      <p:sp>
        <p:nvSpPr>
          <p:cNvPr id="5" name="Text Placeholder 4">
            <a:extLst>
              <a:ext uri="{FF2B5EF4-FFF2-40B4-BE49-F238E27FC236}">
                <a16:creationId xmlns:a16="http://schemas.microsoft.com/office/drawing/2014/main" id="{B7255B7E-F95F-4F3F-ADCB-FAFCE8F08D65}"/>
              </a:ext>
            </a:extLst>
          </p:cNvPr>
          <p:cNvSpPr>
            <a:spLocks noGrp="1"/>
          </p:cNvSpPr>
          <p:nvPr>
            <p:ph type="body" sz="quarter" idx="14"/>
          </p:nvPr>
        </p:nvSpPr>
        <p:spPr>
          <a:xfrm>
            <a:off x="3775365" y="6227564"/>
            <a:ext cx="2895600" cy="1155700"/>
          </a:xfrm>
        </p:spPr>
        <p:txBody>
          <a:bodyPr/>
          <a:lstStyle/>
          <a:p>
            <a:endParaRPr lang="en-GB" dirty="0"/>
          </a:p>
          <a:p>
            <a:endParaRPr lang="en-GB" dirty="0"/>
          </a:p>
          <a:p>
            <a:endParaRPr lang="en-GB" dirty="0"/>
          </a:p>
          <a:p>
            <a:endParaRPr lang="en-GB" dirty="0"/>
          </a:p>
          <a:p>
            <a:endParaRPr lang="en-GB" dirty="0"/>
          </a:p>
          <a:p>
            <a:endParaRPr lang="en-IE" dirty="0"/>
          </a:p>
          <a:p>
            <a:endParaRPr lang="en-IE" dirty="0"/>
          </a:p>
          <a:p>
            <a:endParaRPr lang="en-IE" dirty="0"/>
          </a:p>
          <a:p>
            <a:endParaRPr lang="en-IE" dirty="0"/>
          </a:p>
          <a:p>
            <a:endParaRPr lang="en-IE" dirty="0"/>
          </a:p>
          <a:p>
            <a:endParaRPr lang="en-IE" dirty="0"/>
          </a:p>
          <a:p>
            <a:endParaRPr lang="en-US" dirty="0"/>
          </a:p>
          <a:p>
            <a:endParaRPr lang="en-IE" dirty="0"/>
          </a:p>
        </p:txBody>
      </p:sp>
      <p:sp>
        <p:nvSpPr>
          <p:cNvPr id="12" name="Text Placeholder 8">
            <a:extLst>
              <a:ext uri="{FF2B5EF4-FFF2-40B4-BE49-F238E27FC236}">
                <a16:creationId xmlns:a16="http://schemas.microsoft.com/office/drawing/2014/main" id="{21AF6DE4-E5DB-4EFE-B3B1-E5FBB99A9E69}"/>
              </a:ext>
            </a:extLst>
          </p:cNvPr>
          <p:cNvSpPr txBox="1">
            <a:spLocks/>
          </p:cNvSpPr>
          <p:nvPr/>
        </p:nvSpPr>
        <p:spPr>
          <a:xfrm>
            <a:off x="3632199" y="6959798"/>
            <a:ext cx="2994413" cy="1456731"/>
          </a:xfrm>
          <a:prstGeom prst="rect">
            <a:avLst/>
          </a:prstGeom>
        </p:spPr>
        <p:txBody>
          <a:bodyPr wrap="square" numCol="1" spcCol="180000"/>
          <a:lstStyle>
            <a:lvl1pPr marL="0" indent="0" algn="l" defTabSz="514350" rtl="0" eaLnBrk="1" latinLnBrk="0" hangingPunct="1">
              <a:lnSpc>
                <a:spcPct val="120000"/>
              </a:lnSpc>
              <a:spcBef>
                <a:spcPts val="563"/>
              </a:spcBef>
              <a:buSzPct val="125000"/>
              <a:buFont typeface="Arial" panose="020B0604020202020204" pitchFamily="34" charset="0"/>
              <a:buNone/>
              <a:defRPr sz="1000" kern="1200">
                <a:solidFill>
                  <a:srgbClr val="212121"/>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C72FD004-25D9-4A4E-B459-C7C85E8988A1}"/>
              </a:ext>
            </a:extLst>
          </p:cNvPr>
          <p:cNvSpPr txBox="1"/>
          <p:nvPr/>
        </p:nvSpPr>
        <p:spPr>
          <a:xfrm>
            <a:off x="457201" y="6726382"/>
            <a:ext cx="2847108" cy="588818"/>
          </a:xfrm>
          <a:prstGeom prst="rect">
            <a:avLst/>
          </a:prstGeom>
        </p:spPr>
        <p:txBody>
          <a:bodyPr vert="horz" wrap="square" lIns="91440" tIns="45720" rIns="91440" bIns="45720" rtlCol="0" anchor="ctr">
            <a:noAutofit/>
          </a:bodyPr>
          <a:lstStyle/>
          <a:p>
            <a:endParaRPr lang="en-IE" sz="1000" spc="300" dirty="0">
              <a:solidFill>
                <a:srgbClr val="212121"/>
              </a:solidFill>
            </a:endParaRPr>
          </a:p>
        </p:txBody>
      </p:sp>
      <p:sp>
        <p:nvSpPr>
          <p:cNvPr id="4" name="TextBox 3">
            <a:extLst>
              <a:ext uri="{FF2B5EF4-FFF2-40B4-BE49-F238E27FC236}">
                <a16:creationId xmlns:a16="http://schemas.microsoft.com/office/drawing/2014/main" id="{C71EF260-797B-45B7-9477-26FD945FFAB4}"/>
              </a:ext>
            </a:extLst>
          </p:cNvPr>
          <p:cNvSpPr txBox="1"/>
          <p:nvPr/>
        </p:nvSpPr>
        <p:spPr>
          <a:xfrm>
            <a:off x="568036" y="6726382"/>
            <a:ext cx="2237509" cy="796636"/>
          </a:xfrm>
          <a:prstGeom prst="rect">
            <a:avLst/>
          </a:prstGeom>
        </p:spPr>
        <p:txBody>
          <a:bodyPr vert="horz" wrap="square" lIns="91440" tIns="45720" rIns="91440" bIns="45720" rtlCol="0" anchor="ctr">
            <a:noAutofit/>
          </a:bodyPr>
          <a:lstStyle/>
          <a:p>
            <a:pPr algn="ctr"/>
            <a:endParaRPr lang="en-IE" sz="1000" spc="300" dirty="0">
              <a:solidFill>
                <a:srgbClr val="212121"/>
              </a:solidFill>
            </a:endParaRPr>
          </a:p>
        </p:txBody>
      </p:sp>
      <p:sp>
        <p:nvSpPr>
          <p:cNvPr id="16" name="Text Placeholder 7">
            <a:extLst>
              <a:ext uri="{FF2B5EF4-FFF2-40B4-BE49-F238E27FC236}">
                <a16:creationId xmlns:a16="http://schemas.microsoft.com/office/drawing/2014/main" id="{AC5B4553-014A-4F73-951C-2D6FA52E68B9}"/>
              </a:ext>
            </a:extLst>
          </p:cNvPr>
          <p:cNvSpPr txBox="1">
            <a:spLocks/>
          </p:cNvSpPr>
          <p:nvPr/>
        </p:nvSpPr>
        <p:spPr>
          <a:xfrm>
            <a:off x="3465946" y="431824"/>
            <a:ext cx="2768600" cy="546100"/>
          </a:xfrm>
          <a:prstGeom prst="rect">
            <a:avLst/>
          </a:prstGeom>
        </p:spPr>
        <p:txBody>
          <a:bodyPr/>
          <a:lstStyle>
            <a:lvl1pPr marL="0" indent="0" algn="ctr" defTabSz="514350" rtl="0" eaLnBrk="1" latinLnBrk="0" hangingPunct="1">
              <a:lnSpc>
                <a:spcPct val="120000"/>
              </a:lnSpc>
              <a:spcBef>
                <a:spcPts val="563"/>
              </a:spcBef>
              <a:buSzPct val="125000"/>
              <a:buFont typeface="Arial" panose="020B0604020202020204" pitchFamily="34" charset="0"/>
              <a:buNone/>
              <a:defRPr sz="2000" kern="1200">
                <a:solidFill>
                  <a:srgbClr val="606738"/>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a:lstStyle>
          <a:p>
            <a:r>
              <a:rPr lang="en-IE" b="1" i="1" dirty="0"/>
              <a:t> </a:t>
            </a:r>
            <a:endParaRPr lang="en-US" b="1" dirty="0"/>
          </a:p>
        </p:txBody>
      </p:sp>
      <p:sp>
        <p:nvSpPr>
          <p:cNvPr id="17" name="Text Placeholder 8">
            <a:extLst>
              <a:ext uri="{FF2B5EF4-FFF2-40B4-BE49-F238E27FC236}">
                <a16:creationId xmlns:a16="http://schemas.microsoft.com/office/drawing/2014/main" id="{2BC51D6F-5D9F-4EC0-A7D4-C69184B19D6B}"/>
              </a:ext>
            </a:extLst>
          </p:cNvPr>
          <p:cNvSpPr txBox="1">
            <a:spLocks/>
          </p:cNvSpPr>
          <p:nvPr/>
        </p:nvSpPr>
        <p:spPr>
          <a:xfrm>
            <a:off x="3666838" y="1008656"/>
            <a:ext cx="2717800" cy="1574800"/>
          </a:xfrm>
          <a:prstGeom prst="rect">
            <a:avLst/>
          </a:prstGeom>
        </p:spPr>
        <p:txBody>
          <a:bodyPr wrap="square" numCol="1" spcCol="180000"/>
          <a:lstStyle>
            <a:lvl1pPr marL="0" indent="0" algn="l" defTabSz="514350" rtl="0" eaLnBrk="1" latinLnBrk="0" hangingPunct="1">
              <a:lnSpc>
                <a:spcPct val="120000"/>
              </a:lnSpc>
              <a:spcBef>
                <a:spcPts val="563"/>
              </a:spcBef>
              <a:buSzPct val="125000"/>
              <a:buFont typeface="Arial" panose="020B0604020202020204" pitchFamily="34" charset="0"/>
              <a:buNone/>
              <a:defRPr sz="1000" kern="1200">
                <a:solidFill>
                  <a:srgbClr val="212121"/>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US" dirty="0"/>
          </a:p>
        </p:txBody>
      </p:sp>
      <p:sp>
        <p:nvSpPr>
          <p:cNvPr id="18" name="Text Placeholder 8">
            <a:extLst>
              <a:ext uri="{FF2B5EF4-FFF2-40B4-BE49-F238E27FC236}">
                <a16:creationId xmlns:a16="http://schemas.microsoft.com/office/drawing/2014/main" id="{F7120168-BF04-498D-903C-2893DC88273C}"/>
              </a:ext>
            </a:extLst>
          </p:cNvPr>
          <p:cNvSpPr txBox="1">
            <a:spLocks/>
          </p:cNvSpPr>
          <p:nvPr/>
        </p:nvSpPr>
        <p:spPr>
          <a:xfrm>
            <a:off x="3520788" y="1282877"/>
            <a:ext cx="3105824" cy="1574800"/>
          </a:xfrm>
          <a:prstGeom prst="rect">
            <a:avLst/>
          </a:prstGeom>
        </p:spPr>
        <p:txBody>
          <a:bodyPr wrap="square" numCol="1" spcCol="180000"/>
          <a:lstStyle>
            <a:lvl1pPr marL="0" indent="0" algn="l" defTabSz="514350" rtl="0" eaLnBrk="1" latinLnBrk="0" hangingPunct="1">
              <a:lnSpc>
                <a:spcPct val="120000"/>
              </a:lnSpc>
              <a:spcBef>
                <a:spcPts val="563"/>
              </a:spcBef>
              <a:buSzPct val="125000"/>
              <a:buFont typeface="Arial" panose="020B0604020202020204" pitchFamily="34" charset="0"/>
              <a:buNone/>
              <a:defRPr sz="1000" kern="1200">
                <a:solidFill>
                  <a:srgbClr val="212121"/>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a:lstStyle>
          <a:p>
            <a:r>
              <a:rPr lang="en-GB" dirty="0"/>
              <a:t>With drilling dates and cereal growth rates at varying points it’s important to identify plant growth stages correctly for effective product application.</a:t>
            </a:r>
          </a:p>
          <a:p>
            <a:r>
              <a:rPr lang="en-US" dirty="0"/>
              <a:t>Varieties vary in their response to </a:t>
            </a:r>
            <a:r>
              <a:rPr lang="en-US" dirty="0" err="1"/>
              <a:t>vernalisation</a:t>
            </a:r>
            <a:r>
              <a:rPr lang="en-US" dirty="0"/>
              <a:t> and day length. Check AHDB Recommended Lists for more information.</a:t>
            </a:r>
          </a:p>
          <a:p>
            <a:r>
              <a:rPr lang="en-GB" dirty="0"/>
              <a:t> </a:t>
            </a:r>
            <a:r>
              <a:rPr lang="en-GB" b="1" dirty="0">
                <a:solidFill>
                  <a:schemeClr val="tx2"/>
                </a:solidFill>
              </a:rPr>
              <a:t>Wheat:  </a:t>
            </a:r>
            <a:r>
              <a:rPr lang="en-GB" dirty="0"/>
              <a:t>T0, early </a:t>
            </a:r>
            <a:r>
              <a:rPr lang="en-GB" dirty="0" err="1"/>
              <a:t>tillering</a:t>
            </a:r>
            <a:r>
              <a:rPr lang="en-GB" dirty="0"/>
              <a:t> and targeting leaf 4 emerged. Useful for mildew and rust control, fungicides will also have an effect on eyespot and give protection if T1 is delayed. For rusts a </a:t>
            </a:r>
            <a:r>
              <a:rPr lang="en-GB" dirty="0" err="1"/>
              <a:t>strobilurin</a:t>
            </a:r>
            <a:r>
              <a:rPr lang="en-GB" dirty="0"/>
              <a:t>, such as </a:t>
            </a:r>
            <a:r>
              <a:rPr lang="en-GB" dirty="0" err="1"/>
              <a:t>Azoxystar</a:t>
            </a:r>
            <a:r>
              <a:rPr lang="en-GB" dirty="0"/>
              <a:t>, will provide disease control and plant greening effects.</a:t>
            </a:r>
          </a:p>
          <a:p>
            <a:r>
              <a:rPr lang="en-GB" dirty="0"/>
              <a:t>T1, optimum timing is just as leaf 3 is fully emerged, GS 31-33. Fungicides should be used to target Septoria and other folia diseases. T1 is also a key timing for eyespot.</a:t>
            </a:r>
          </a:p>
          <a:p>
            <a:r>
              <a:rPr lang="en-GB" dirty="0"/>
              <a:t>T2, sprays should be timed as the flag leaf is </a:t>
            </a:r>
            <a:r>
              <a:rPr lang="en-GB"/>
              <a:t>fully emerged, </a:t>
            </a:r>
            <a:r>
              <a:rPr lang="en-GB" dirty="0"/>
              <a:t>GS39. This is the most important timing as fungicides are protecting the top leaves which contribute the most to plant yield. Again Septoria will be the main target but fungicides should also be considered to control rust, particularly on the more susceptible varieties.</a:t>
            </a:r>
          </a:p>
          <a:p>
            <a:r>
              <a:rPr lang="en-GB" dirty="0"/>
              <a:t>T3, is generally early to mid flowering to protect the plant from fusarium and </a:t>
            </a:r>
            <a:r>
              <a:rPr lang="en-GB" dirty="0" err="1"/>
              <a:t>microdochium</a:t>
            </a:r>
            <a:r>
              <a:rPr lang="en-GB" dirty="0"/>
              <a:t> species which cause ear blight and loss of grain quality. </a:t>
            </a:r>
            <a:r>
              <a:rPr lang="en-GB" dirty="0" err="1"/>
              <a:t>Prothioconazole</a:t>
            </a:r>
            <a:r>
              <a:rPr lang="en-GB" dirty="0"/>
              <a:t> containing products such as Aurelia, Esker and </a:t>
            </a:r>
            <a:r>
              <a:rPr lang="en-GB" dirty="0" err="1"/>
              <a:t>Oraso</a:t>
            </a:r>
            <a:r>
              <a:rPr lang="en-GB" dirty="0"/>
              <a:t> Pro can all provide protection from ear diseases when used at this timing.</a:t>
            </a:r>
            <a:endParaRPr lang="en-IE" dirty="0">
              <a:solidFill>
                <a:schemeClr val="bg1">
                  <a:lumMod val="10000"/>
                </a:schemeClr>
              </a:solidFill>
            </a:endParaRPr>
          </a:p>
          <a:p>
            <a:endParaRPr lang="en-US" dirty="0">
              <a:solidFill>
                <a:schemeClr val="bg1">
                  <a:lumMod val="10000"/>
                </a:schemeClr>
              </a:solidFill>
            </a:endParaRPr>
          </a:p>
          <a:p>
            <a:pPr>
              <a:lnSpc>
                <a:spcPct val="100000"/>
              </a:lnSpc>
            </a:pPr>
            <a:endParaRPr lang="en-US"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US" dirty="0"/>
          </a:p>
        </p:txBody>
      </p:sp>
      <p:sp>
        <p:nvSpPr>
          <p:cNvPr id="20" name="Text Placeholder 6">
            <a:extLst>
              <a:ext uri="{FF2B5EF4-FFF2-40B4-BE49-F238E27FC236}">
                <a16:creationId xmlns:a16="http://schemas.microsoft.com/office/drawing/2014/main" id="{F277DE2F-B589-44C2-971D-5AE36E317DF7}"/>
              </a:ext>
            </a:extLst>
          </p:cNvPr>
          <p:cNvSpPr txBox="1">
            <a:spLocks/>
          </p:cNvSpPr>
          <p:nvPr/>
        </p:nvSpPr>
        <p:spPr>
          <a:xfrm>
            <a:off x="3616324" y="6805414"/>
            <a:ext cx="2895600" cy="1168400"/>
          </a:xfrm>
          <a:prstGeom prst="rect">
            <a:avLst/>
          </a:prstGeom>
          <a:ln>
            <a:solidFill>
              <a:schemeClr val="tx2"/>
            </a:solidFill>
          </a:ln>
        </p:spPr>
        <p:txBody>
          <a:bodyPr numCol="1" spcCol="180000"/>
          <a:lstStyle>
            <a:lvl1pPr marL="0" indent="0" algn="l" defTabSz="514350" rtl="0" eaLnBrk="1" latinLnBrk="0" hangingPunct="1">
              <a:lnSpc>
                <a:spcPct val="120000"/>
              </a:lnSpc>
              <a:spcBef>
                <a:spcPts val="563"/>
              </a:spcBef>
              <a:buSzPct val="125000"/>
              <a:buFont typeface="Arial" panose="020B0604020202020204" pitchFamily="34" charset="0"/>
              <a:buNone/>
              <a:defRPr sz="1000" kern="1200">
                <a:solidFill>
                  <a:srgbClr val="212121"/>
                </a:solidFill>
                <a:latin typeface="+mn-lt"/>
                <a:ea typeface="+mn-ea"/>
                <a:cs typeface="+mn-cs"/>
              </a:defRPr>
            </a:lvl1pPr>
            <a:lvl2pPr marL="385763" indent="-128588" algn="l" defTabSz="514350" rtl="0" eaLnBrk="1" latinLnBrk="0" hangingPunct="1">
              <a:lnSpc>
                <a:spcPct val="120000"/>
              </a:lnSpc>
              <a:spcBef>
                <a:spcPts val="281"/>
              </a:spcBef>
              <a:buSzPct val="125000"/>
              <a:buFont typeface="Arial" panose="020B0604020202020204" pitchFamily="34" charset="0"/>
              <a:buChar char="•"/>
              <a:defRPr sz="1125" kern="1200">
                <a:solidFill>
                  <a:srgbClr val="606738"/>
                </a:solidFill>
                <a:latin typeface="+mn-lt"/>
                <a:ea typeface="+mn-ea"/>
                <a:cs typeface="+mn-cs"/>
              </a:defRPr>
            </a:lvl2pPr>
            <a:lvl3pPr marL="642938" indent="-128588" algn="l" defTabSz="514350" rtl="0" eaLnBrk="1" latinLnBrk="0" hangingPunct="1">
              <a:lnSpc>
                <a:spcPct val="120000"/>
              </a:lnSpc>
              <a:spcBef>
                <a:spcPts val="281"/>
              </a:spcBef>
              <a:buSzPct val="125000"/>
              <a:buFont typeface="Arial" panose="020B0604020202020204" pitchFamily="34" charset="0"/>
              <a:buChar char="•"/>
              <a:defRPr sz="1013" kern="1200">
                <a:solidFill>
                  <a:srgbClr val="606738"/>
                </a:solidFill>
                <a:latin typeface="+mn-lt"/>
                <a:ea typeface="+mn-ea"/>
                <a:cs typeface="+mn-cs"/>
              </a:defRPr>
            </a:lvl3pPr>
            <a:lvl4pPr marL="900113"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4pPr>
            <a:lvl5pPr marL="1157288" indent="-128588" algn="l" defTabSz="514350" rtl="0" eaLnBrk="1" latinLnBrk="0" hangingPunct="1">
              <a:lnSpc>
                <a:spcPct val="120000"/>
              </a:lnSpc>
              <a:spcBef>
                <a:spcPts val="281"/>
              </a:spcBef>
              <a:buSzPct val="125000"/>
              <a:buFont typeface="Arial" panose="020B0604020202020204" pitchFamily="34" charset="0"/>
              <a:buChar char="•"/>
              <a:defRPr sz="900" kern="1200">
                <a:solidFill>
                  <a:srgbClr val="606738"/>
                </a:solidFill>
                <a:latin typeface="+mn-lt"/>
                <a:ea typeface="+mn-ea"/>
                <a:cs typeface="+mn-cs"/>
              </a:defRPr>
            </a:lvl5pPr>
            <a:lvl6pPr marL="141446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6pPr>
            <a:lvl7pPr marL="167163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7pPr>
            <a:lvl8pPr marL="1928813"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8pPr>
            <a:lvl9pPr marL="2185988" indent="-128588" algn="l" defTabSz="514350" rtl="0" eaLnBrk="1" latinLnBrk="0" hangingPunct="1">
              <a:lnSpc>
                <a:spcPct val="120000"/>
              </a:lnSpc>
              <a:spcBef>
                <a:spcPts val="281"/>
              </a:spcBef>
              <a:buSzPct val="125000"/>
              <a:buFont typeface="Arial" panose="020B0604020202020204" pitchFamily="34" charset="0"/>
              <a:buChar char="•"/>
              <a:defRPr sz="788" kern="1200">
                <a:solidFill>
                  <a:schemeClr val="tx1"/>
                </a:solidFill>
                <a:latin typeface="+mn-lt"/>
                <a:ea typeface="+mn-ea"/>
                <a:cs typeface="+mn-cs"/>
              </a:defRPr>
            </a:lvl9pPr>
          </a:lstStyle>
          <a:p>
            <a:pPr>
              <a:lnSpc>
                <a:spcPct val="100000"/>
              </a:lnSpc>
            </a:pPr>
            <a:r>
              <a:rPr lang="en-IE" b="1" dirty="0">
                <a:solidFill>
                  <a:schemeClr val="tx2"/>
                </a:solidFill>
              </a:rPr>
              <a:t>For more information about Life Scientific and our products. Please see contact methods below. </a:t>
            </a:r>
          </a:p>
          <a:p>
            <a:pPr>
              <a:lnSpc>
                <a:spcPct val="100000"/>
              </a:lnSpc>
            </a:pPr>
            <a:r>
              <a:rPr lang="en-IE" dirty="0">
                <a:solidFill>
                  <a:schemeClr val="tx2">
                    <a:lumMod val="50000"/>
                  </a:schemeClr>
                </a:solidFill>
                <a:hlinkClick r:id="rId2">
                  <a:extLst>
                    <a:ext uri="{A12FA001-AC4F-418D-AE19-62706E023703}">
                      <ahyp:hlinkClr xmlns:ahyp="http://schemas.microsoft.com/office/drawing/2018/hyperlinkcolor" val="tx"/>
                    </a:ext>
                  </a:extLst>
                </a:hlinkClick>
              </a:rPr>
              <a:t>Ruth.Stanley@lifescientific.com</a:t>
            </a:r>
            <a:r>
              <a:rPr lang="en-IE" dirty="0">
                <a:solidFill>
                  <a:schemeClr val="tx2">
                    <a:lumMod val="50000"/>
                  </a:schemeClr>
                </a:solidFill>
              </a:rPr>
              <a:t> </a:t>
            </a:r>
            <a:r>
              <a:rPr lang="en-IE" dirty="0"/>
              <a:t>07857 483 193</a:t>
            </a:r>
          </a:p>
          <a:p>
            <a:pPr>
              <a:lnSpc>
                <a:spcPct val="100000"/>
              </a:lnSpc>
            </a:pPr>
            <a:r>
              <a:rPr lang="en-IE" dirty="0">
                <a:solidFill>
                  <a:schemeClr val="tx2">
                    <a:lumMod val="50000"/>
                  </a:schemeClr>
                </a:solidFill>
                <a:hlinkClick r:id="rId3">
                  <a:extLst>
                    <a:ext uri="{A12FA001-AC4F-418D-AE19-62706E023703}">
                      <ahyp:hlinkClr xmlns:ahyp="http://schemas.microsoft.com/office/drawing/2018/hyperlinkcolor" val="tx"/>
                    </a:ext>
                  </a:extLst>
                </a:hlinkClick>
              </a:rPr>
              <a:t>Richard.Brereton@lifescientific.com</a:t>
            </a:r>
            <a:r>
              <a:rPr lang="en-IE" dirty="0">
                <a:solidFill>
                  <a:schemeClr val="tx2">
                    <a:lumMod val="50000"/>
                  </a:schemeClr>
                </a:solidFill>
              </a:rPr>
              <a:t> </a:t>
            </a:r>
            <a:r>
              <a:rPr lang="en-IE" dirty="0"/>
              <a:t>07384 720 929</a:t>
            </a:r>
          </a:p>
          <a:p>
            <a:pPr>
              <a:lnSpc>
                <a:spcPct val="100000"/>
              </a:lnSpc>
            </a:pPr>
            <a:r>
              <a:rPr lang="en-IE" dirty="0"/>
              <a:t>Freephone UK telephone number 0800 044 5025</a:t>
            </a:r>
          </a:p>
        </p:txBody>
      </p:sp>
      <p:pic>
        <p:nvPicPr>
          <p:cNvPr id="11" name="Picture 10" descr="A large machine in a field&#10;&#10;Description automatically generated">
            <a:extLst>
              <a:ext uri="{FF2B5EF4-FFF2-40B4-BE49-F238E27FC236}">
                <a16:creationId xmlns:a16="http://schemas.microsoft.com/office/drawing/2014/main" id="{D95F0ABB-5022-4B43-8E5B-F3CB8DD0B7E0}"/>
              </a:ext>
            </a:extLst>
          </p:cNvPr>
          <p:cNvPicPr>
            <a:picLocks noChangeAspect="1"/>
          </p:cNvPicPr>
          <p:nvPr/>
        </p:nvPicPr>
        <p:blipFill>
          <a:blip r:embed="rId4"/>
          <a:stretch>
            <a:fillRect/>
          </a:stretch>
        </p:blipFill>
        <p:spPr>
          <a:xfrm>
            <a:off x="379614" y="2095673"/>
            <a:ext cx="2890520" cy="2167890"/>
          </a:xfrm>
          <a:prstGeom prst="rect">
            <a:avLst/>
          </a:prstGeom>
        </p:spPr>
      </p:pic>
      <p:sp>
        <p:nvSpPr>
          <p:cNvPr id="13" name="TextBox 12">
            <a:extLst>
              <a:ext uri="{FF2B5EF4-FFF2-40B4-BE49-F238E27FC236}">
                <a16:creationId xmlns:a16="http://schemas.microsoft.com/office/drawing/2014/main" id="{E74FE60B-31E2-41FB-8C59-6107E53B15DB}"/>
              </a:ext>
            </a:extLst>
          </p:cNvPr>
          <p:cNvSpPr txBox="1"/>
          <p:nvPr/>
        </p:nvSpPr>
        <p:spPr>
          <a:xfrm>
            <a:off x="399016" y="7315200"/>
            <a:ext cx="2787532" cy="2193806"/>
          </a:xfrm>
          <a:prstGeom prst="rect">
            <a:avLst/>
          </a:prstGeom>
          <a:ln>
            <a:solidFill>
              <a:schemeClr val="tx2"/>
            </a:solidFill>
          </a:ln>
        </p:spPr>
        <p:txBody>
          <a:bodyPr vert="horz" wrap="square" lIns="91440" tIns="45720" rIns="91440" bIns="45720" rtlCol="0" anchor="ctr">
            <a:noAutofit/>
          </a:bodyPr>
          <a:lstStyle/>
          <a:p>
            <a:pPr algn="ctr"/>
            <a:endParaRPr lang="en-IE" sz="1000" spc="300" dirty="0">
              <a:solidFill>
                <a:srgbClr val="F1EEE5"/>
              </a:solidFill>
            </a:endParaRPr>
          </a:p>
        </p:txBody>
      </p:sp>
    </p:spTree>
    <p:extLst>
      <p:ext uri="{BB962C8B-B14F-4D97-AF65-F5344CB8AC3E}">
        <p14:creationId xmlns:p14="http://schemas.microsoft.com/office/powerpoint/2010/main" val="2600692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LifeScientific">
      <a:dk1>
        <a:srgbClr val="5F6638"/>
      </a:dk1>
      <a:lt1>
        <a:srgbClr val="F1EEE4"/>
      </a:lt1>
      <a:dk2>
        <a:srgbClr val="7A6F1F"/>
      </a:dk2>
      <a:lt2>
        <a:srgbClr val="C1B900"/>
      </a:lt2>
      <a:accent1>
        <a:srgbClr val="EE4B43"/>
      </a:accent1>
      <a:accent2>
        <a:srgbClr val="8B5E83"/>
      </a:accent2>
      <a:accent3>
        <a:srgbClr val="27A6C3"/>
      </a:accent3>
      <a:accent4>
        <a:srgbClr val="5BB7B1"/>
      </a:accent4>
      <a:accent5>
        <a:srgbClr val="B4A77D"/>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txDef>
      <a:spPr/>
      <a:bodyPr vert="horz" lIns="91440" tIns="45720" rIns="91440" bIns="45720" rtlCol="0" anchor="ctr">
        <a:noAutofit/>
      </a:bodyPr>
      <a:lstStyle>
        <a:defPPr algn="ctr">
          <a:defRPr sz="3000" spc="300" dirty="0" smtClean="0">
            <a:solidFill>
              <a:srgbClr val="F1EEE5"/>
            </a:solidFill>
          </a:defRPr>
        </a:defPPr>
      </a:lstStyle>
    </a:txDef>
  </a:objectDefaults>
  <a:extraClrSchemeLst/>
  <a:extLst>
    <a:ext uri="{05A4C25C-085E-4340-85A3-A5531E510DB2}">
      <thm15:themeFamily xmlns:thm15="http://schemas.microsoft.com/office/thememl/2012/main" name="Life_sci_template" id="{6E9C6F7E-A1F7-0848-946D-8F3B676C334A}" vid="{6BA838A4-F3EC-FF4A-A68D-A0AA8651417E}"/>
    </a:ext>
  </a:extLst>
</a:theme>
</file>

<file path=ppt/theme/theme2.xml><?xml version="1.0" encoding="utf-8"?>
<a:theme xmlns:a="http://schemas.openxmlformats.org/drawingml/2006/main" name="1_Circuit">
  <a:themeElements>
    <a:clrScheme name="LifeScientific">
      <a:dk1>
        <a:srgbClr val="5F6638"/>
      </a:dk1>
      <a:lt1>
        <a:srgbClr val="F1EEE4"/>
      </a:lt1>
      <a:dk2>
        <a:srgbClr val="7A6F1F"/>
      </a:dk2>
      <a:lt2>
        <a:srgbClr val="C1B900"/>
      </a:lt2>
      <a:accent1>
        <a:srgbClr val="EE4B43"/>
      </a:accent1>
      <a:accent2>
        <a:srgbClr val="8B5E83"/>
      </a:accent2>
      <a:accent3>
        <a:srgbClr val="27A6C3"/>
      </a:accent3>
      <a:accent4>
        <a:srgbClr val="5BB7B1"/>
      </a:accent4>
      <a:accent5>
        <a:srgbClr val="B4A77D"/>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txDef>
      <a:spPr/>
      <a:bodyPr vert="horz" lIns="91440" tIns="45720" rIns="91440" bIns="45720" rtlCol="0" anchor="ctr">
        <a:noAutofit/>
      </a:bodyPr>
      <a:lstStyle>
        <a:defPPr algn="ctr">
          <a:defRPr sz="3000" spc="300" dirty="0" smtClean="0">
            <a:solidFill>
              <a:srgbClr val="F1EEE5"/>
            </a:solidFill>
          </a:defRPr>
        </a:defPPr>
      </a:lstStyle>
    </a:txDef>
  </a:objectDefaults>
  <a:extraClrSchemeLst/>
  <a:extLst>
    <a:ext uri="{05A4C25C-085E-4340-85A3-A5531E510DB2}">
      <thm15:themeFamily xmlns:thm15="http://schemas.microsoft.com/office/thememl/2012/main" name="Life_sci_template" id="{6E9C6F7E-A1F7-0848-946D-8F3B676C334A}" vid="{6BA838A4-F3EC-FF4A-A68D-A0AA865141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0E1D09325F974D8773DF88AA6C2081" ma:contentTypeVersion="10" ma:contentTypeDescription="Create a new document." ma:contentTypeScope="" ma:versionID="577b4d680c7a0e76d47d264695f8d176">
  <xsd:schema xmlns:xsd="http://www.w3.org/2001/XMLSchema" xmlns:xs="http://www.w3.org/2001/XMLSchema" xmlns:p="http://schemas.microsoft.com/office/2006/metadata/properties" xmlns:ns3="0d130a05-3446-4a88-9738-fc59f959b415" targetNamespace="http://schemas.microsoft.com/office/2006/metadata/properties" ma:root="true" ma:fieldsID="cb7345e7c2a718f0693a5e2f45424269" ns3:_="">
    <xsd:import namespace="0d130a05-3446-4a88-9738-fc59f959b4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30a05-3446-4a88-9738-fc59f959b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5B2DDD-25C2-4C63-BF75-07640F43FFCD}">
  <ds:schemaRefs>
    <ds:schemaRef ds:uri="http://schemas.microsoft.com/sharepoint/v3/contenttype/forms"/>
  </ds:schemaRefs>
</ds:datastoreItem>
</file>

<file path=customXml/itemProps2.xml><?xml version="1.0" encoding="utf-8"?>
<ds:datastoreItem xmlns:ds="http://schemas.openxmlformats.org/officeDocument/2006/customXml" ds:itemID="{89759BBF-694F-4025-A98E-3D7E14E23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30a05-3446-4a88-9738-fc59f959b4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BE437-944C-4118-ABB5-50D3C4FA73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23149</TotalTime>
  <Words>870</Words>
  <Application>Microsoft Office PowerPoint</Application>
  <PresentationFormat>A4 Paper (210x297 mm)</PresentationFormat>
  <Paragraphs>81</Paragraphs>
  <Slides>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Arial</vt:lpstr>
      <vt:lpstr>Calibri</vt:lpstr>
      <vt:lpstr>Tw Cen MT</vt:lpstr>
      <vt:lpstr>Circuit</vt:lpstr>
      <vt:lpstr>1_Circuit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Judge, Heather</dc:creator>
  <cp:lastModifiedBy>Ruth Stanley</cp:lastModifiedBy>
  <cp:revision>272</cp:revision>
  <dcterms:created xsi:type="dcterms:W3CDTF">2019-04-04T09:38:01Z</dcterms:created>
  <dcterms:modified xsi:type="dcterms:W3CDTF">2020-04-13T10:15:25Z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0x010100F90E1D09325F974D8773DF88AA6C2081</vt:lpwstr>
  </property>
</Properties>
</file>